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3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22"/>
  </p:notesMasterIdLst>
  <p:handoutMasterIdLst>
    <p:handoutMasterId r:id="rId23"/>
  </p:handoutMasterIdLst>
  <p:sldIdLst>
    <p:sldId id="1266" r:id="rId3"/>
    <p:sldId id="1229" r:id="rId4"/>
    <p:sldId id="1032" r:id="rId5"/>
    <p:sldId id="1235" r:id="rId6"/>
    <p:sldId id="855" r:id="rId7"/>
    <p:sldId id="660" r:id="rId8"/>
    <p:sldId id="1313" r:id="rId9"/>
    <p:sldId id="1314" r:id="rId10"/>
    <p:sldId id="1315" r:id="rId11"/>
    <p:sldId id="1319" r:id="rId12"/>
    <p:sldId id="1330" r:id="rId13"/>
    <p:sldId id="1316" r:id="rId14"/>
    <p:sldId id="1325" r:id="rId15"/>
    <p:sldId id="659" r:id="rId16"/>
    <p:sldId id="1331" r:id="rId17"/>
    <p:sldId id="1324" r:id="rId18"/>
    <p:sldId id="655" r:id="rId19"/>
    <p:sldId id="1327" r:id="rId20"/>
    <p:sldId id="268" r:id="rId21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81">
          <p15:clr>
            <a:srgbClr val="A4A3A4"/>
          </p15:clr>
        </p15:guide>
        <p15:guide id="2" orient="horz" pos="3026">
          <p15:clr>
            <a:srgbClr val="A4A3A4"/>
          </p15:clr>
        </p15:guide>
        <p15:guide id="3" orient="horz" pos="3117">
          <p15:clr>
            <a:srgbClr val="A4A3A4"/>
          </p15:clr>
        </p15:guide>
        <p15:guide id="4" orient="horz" pos="622">
          <p15:clr>
            <a:srgbClr val="A4A3A4"/>
          </p15:clr>
        </p15:guide>
        <p15:guide id="5" orient="horz" pos="2618">
          <p15:clr>
            <a:srgbClr val="A4A3A4"/>
          </p15:clr>
        </p15:guide>
        <p15:guide id="6" orient="horz" pos="2527">
          <p15:clr>
            <a:srgbClr val="A4A3A4"/>
          </p15:clr>
        </p15:guide>
        <p15:guide id="7" orient="horz" pos="2119">
          <p15:clr>
            <a:srgbClr val="A4A3A4"/>
          </p15:clr>
        </p15:guide>
        <p15:guide id="8" orient="horz" pos="2028">
          <p15:clr>
            <a:srgbClr val="A4A3A4"/>
          </p15:clr>
        </p15:guide>
        <p15:guide id="9" orient="horz" pos="1620">
          <p15:clr>
            <a:srgbClr val="A4A3A4"/>
          </p15:clr>
        </p15:guide>
        <p15:guide id="10" orient="horz" pos="1529">
          <p15:clr>
            <a:srgbClr val="A4A3A4"/>
          </p15:clr>
        </p15:guide>
        <p15:guide id="11" orient="horz" pos="1121">
          <p15:clr>
            <a:srgbClr val="A4A3A4"/>
          </p15:clr>
        </p15:guide>
        <p15:guide id="12" orient="horz" pos="1030">
          <p15:clr>
            <a:srgbClr val="A4A3A4"/>
          </p15:clr>
        </p15:guide>
        <p15:guide id="13" orient="horz" pos="486">
          <p15:clr>
            <a:srgbClr val="A4A3A4"/>
          </p15:clr>
        </p15:guide>
        <p15:guide id="14" pos="2835">
          <p15:clr>
            <a:srgbClr val="A4A3A4"/>
          </p15:clr>
        </p15:guide>
        <p15:guide id="15" pos="2925">
          <p15:clr>
            <a:srgbClr val="A4A3A4"/>
          </p15:clr>
        </p15:guide>
        <p15:guide id="16" pos="3742">
          <p15:clr>
            <a:srgbClr val="A4A3A4"/>
          </p15:clr>
        </p15:guide>
        <p15:guide id="17" pos="3833">
          <p15:clr>
            <a:srgbClr val="A4A3A4"/>
          </p15:clr>
        </p15:guide>
        <p15:guide id="18" pos="4649">
          <p15:clr>
            <a:srgbClr val="A4A3A4"/>
          </p15:clr>
        </p15:guide>
        <p15:guide id="19" pos="4740">
          <p15:clr>
            <a:srgbClr val="A4A3A4"/>
          </p15:clr>
        </p15:guide>
        <p15:guide id="20" pos="2018">
          <p15:clr>
            <a:srgbClr val="A4A3A4"/>
          </p15:clr>
        </p15:guide>
        <p15:guide id="21" pos="1927">
          <p15:clr>
            <a:srgbClr val="A4A3A4"/>
          </p15:clr>
        </p15:guide>
        <p15:guide id="22" pos="1111">
          <p15:clr>
            <a:srgbClr val="A4A3A4"/>
          </p15:clr>
        </p15:guide>
        <p15:guide id="23" pos="1020">
          <p15:clr>
            <a:srgbClr val="A4A3A4"/>
          </p15:clr>
        </p15:guide>
        <p15:guide id="24" pos="204">
          <p15:clr>
            <a:srgbClr val="A4A3A4"/>
          </p15:clr>
        </p15:guide>
        <p15:guide id="25" pos="55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5938">
          <p15:clr>
            <a:srgbClr val="A4A3A4"/>
          </p15:clr>
        </p15:guide>
        <p15:guide id="2" orient="horz" pos="495">
          <p15:clr>
            <a:srgbClr val="A4A3A4"/>
          </p15:clr>
        </p15:guide>
        <p15:guide id="3" pos="281">
          <p15:clr>
            <a:srgbClr val="A4A3A4"/>
          </p15:clr>
        </p15:guide>
        <p15:guide id="4" pos="40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ksu, Nuran (GfK)" initials="AN(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38D"/>
    <a:srgbClr val="F15163"/>
    <a:srgbClr val="C91715"/>
    <a:srgbClr val="F6F6F6"/>
    <a:srgbClr val="00FF00"/>
    <a:srgbClr val="FED03F"/>
    <a:srgbClr val="3BAF29"/>
    <a:srgbClr val="09548F"/>
    <a:srgbClr val="005ABC"/>
    <a:srgbClr val="2A6775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80" autoAdjust="0"/>
  </p:normalViewPr>
  <p:slideViewPr>
    <p:cSldViewPr showGuides="1">
      <p:cViewPr varScale="1">
        <p:scale>
          <a:sx n="83" d="100"/>
          <a:sy n="83" d="100"/>
        </p:scale>
        <p:origin x="824" y="56"/>
      </p:cViewPr>
      <p:guideLst>
        <p:guide orient="horz" pos="2981"/>
        <p:guide orient="horz" pos="3026"/>
        <p:guide orient="horz" pos="3117"/>
        <p:guide orient="horz" pos="622"/>
        <p:guide orient="horz" pos="2618"/>
        <p:guide orient="horz" pos="2527"/>
        <p:guide orient="horz" pos="2119"/>
        <p:guide orient="horz" pos="2028"/>
        <p:guide orient="horz" pos="1620"/>
        <p:guide orient="horz" pos="1529"/>
        <p:guide orient="horz" pos="1121"/>
        <p:guide orient="horz" pos="1030"/>
        <p:guide orient="horz" pos="486"/>
        <p:guide pos="2835"/>
        <p:guide pos="2925"/>
        <p:guide pos="3742"/>
        <p:guide pos="3833"/>
        <p:guide pos="4649"/>
        <p:guide pos="4740"/>
        <p:guide pos="2018"/>
        <p:guide pos="1927"/>
        <p:guide pos="1111"/>
        <p:guide pos="1020"/>
        <p:guide pos="204"/>
        <p:guide pos="55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76"/>
    </p:cViewPr>
  </p:sorterViewPr>
  <p:notesViewPr>
    <p:cSldViewPr showGuides="1">
      <p:cViewPr>
        <p:scale>
          <a:sx n="66" d="100"/>
          <a:sy n="66" d="100"/>
        </p:scale>
        <p:origin x="2376" y="-616"/>
      </p:cViewPr>
      <p:guideLst>
        <p:guide orient="horz" pos="5938"/>
        <p:guide orient="horz" pos="495"/>
        <p:guide pos="281"/>
        <p:guide pos="40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756879259278519"/>
          <c:y val="4.4091599429870683E-2"/>
          <c:w val="0.52360760151945285"/>
          <c:h val="0.91181680114025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Instagram</c:v>
                </c:pt>
                <c:pt idx="1">
                  <c:v>Youtube</c:v>
                </c:pt>
                <c:pt idx="2">
                  <c:v>Facebook</c:v>
                </c:pt>
                <c:pt idx="3">
                  <c:v>Twitter</c:v>
                </c:pt>
                <c:pt idx="4">
                  <c:v>Pinterest</c:v>
                </c:pt>
                <c:pt idx="5">
                  <c:v>Linkedin</c:v>
                </c:pt>
                <c:pt idx="6">
                  <c:v>TikTok</c:v>
                </c:pt>
                <c:pt idx="7">
                  <c:v>Snapchat</c:v>
                </c:pt>
                <c:pt idx="8">
                  <c:v>Bloglar</c:v>
                </c:pt>
                <c:pt idx="9">
                  <c:v>ClubHouse</c:v>
                </c:pt>
                <c:pt idx="10">
                  <c:v>Diğer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0.82840000000000003</c:v>
                </c:pt>
                <c:pt idx="1">
                  <c:v>0.76239999999999997</c:v>
                </c:pt>
                <c:pt idx="2">
                  <c:v>0.6915</c:v>
                </c:pt>
                <c:pt idx="3">
                  <c:v>0.50369999999999993</c:v>
                </c:pt>
                <c:pt idx="4">
                  <c:v>0.22510000000000002</c:v>
                </c:pt>
                <c:pt idx="5">
                  <c:v>0.19649999999999998</c:v>
                </c:pt>
                <c:pt idx="6">
                  <c:v>0.18280000000000002</c:v>
                </c:pt>
                <c:pt idx="7">
                  <c:v>0.1318</c:v>
                </c:pt>
                <c:pt idx="8">
                  <c:v>0.11939999999999999</c:v>
                </c:pt>
                <c:pt idx="9">
                  <c:v>4.0999999999999995E-2</c:v>
                </c:pt>
                <c:pt idx="10">
                  <c:v>8.6999999999999994E-3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58-4D42-AD2F-B0D9C4126A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overlap val="-48"/>
        <c:axId val="172612848"/>
        <c:axId val="172610552"/>
      </c:barChart>
      <c:catAx>
        <c:axId val="1726128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10552"/>
        <c:crosses val="autoZero"/>
        <c:auto val="1"/>
        <c:lblAlgn val="ctr"/>
        <c:lblOffset val="100"/>
        <c:noMultiLvlLbl val="0"/>
      </c:catAx>
      <c:valAx>
        <c:axId val="172610552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172612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6780428102791E-2"/>
          <c:y val="1.4516201098428678E-2"/>
          <c:w val="0.96766442103747674"/>
          <c:h val="0.573202615168363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Fenomenler</c:v>
                </c:pt>
              </c:strCache>
            </c:strRef>
          </c:tx>
          <c:spPr>
            <a:solidFill>
              <a:srgbClr val="E51C28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Önerilerine güvenirim ve satın alırım</c:v>
                </c:pt>
                <c:pt idx="1">
                  <c:v>İlgimi çeken bir ürünse daha fazla araştırma yaptıktan sonra satın alıp almamaya karar veririm</c:v>
                </c:pt>
                <c:pt idx="2">
                  <c:v>Önerilerine güvenmem ve satın almam</c:v>
                </c:pt>
                <c:pt idx="3">
                  <c:v>Bilmiyorum</c:v>
                </c:pt>
                <c:pt idx="4">
                  <c:v>Takip etmiyorum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8.7100000000000009</c:v>
                </c:pt>
                <c:pt idx="1">
                  <c:v>36.07</c:v>
                </c:pt>
                <c:pt idx="2">
                  <c:v>32.21</c:v>
                </c:pt>
                <c:pt idx="3">
                  <c:v>7.59</c:v>
                </c:pt>
                <c:pt idx="4">
                  <c:v>15.42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22-4C6E-B46C-5DB7806026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Youtuberlar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Önerilerine güvenirim ve satın alırım</c:v>
                </c:pt>
                <c:pt idx="1">
                  <c:v>İlgimi çeken bir ürünse daha fazla araştırma yaptıktan sonra satın alıp almamaya karar veririm</c:v>
                </c:pt>
                <c:pt idx="2">
                  <c:v>Önerilerine güvenmem ve satın almam</c:v>
                </c:pt>
                <c:pt idx="3">
                  <c:v>Bilmiyorum</c:v>
                </c:pt>
                <c:pt idx="4">
                  <c:v>Takip etmiyorum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9.08</c:v>
                </c:pt>
                <c:pt idx="1">
                  <c:v>37.81</c:v>
                </c:pt>
                <c:pt idx="2">
                  <c:v>30.47</c:v>
                </c:pt>
                <c:pt idx="3">
                  <c:v>7.96</c:v>
                </c:pt>
                <c:pt idx="4">
                  <c:v>14.68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22-4C6E-B46C-5DB7806026A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Influencerlar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Önerilerine güvenirim ve satın alırım</c:v>
                </c:pt>
                <c:pt idx="1">
                  <c:v>İlgimi çeken bir ürünse daha fazla araştırma yaptıktan sonra satın alıp almamaya karar veririm</c:v>
                </c:pt>
                <c:pt idx="2">
                  <c:v>Önerilerine güvenmem ve satın almam</c:v>
                </c:pt>
                <c:pt idx="3">
                  <c:v>Bilmiyorum</c:v>
                </c:pt>
                <c:pt idx="4">
                  <c:v>Takip etmiyorum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11.32</c:v>
                </c:pt>
                <c:pt idx="1">
                  <c:v>40.17</c:v>
                </c:pt>
                <c:pt idx="2">
                  <c:v>26.24</c:v>
                </c:pt>
                <c:pt idx="3">
                  <c:v>8.33</c:v>
                </c:pt>
                <c:pt idx="4">
                  <c:v>13.93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22-4C6E-B46C-5DB7806026A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Ünlü Sanatçılar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Önerilerine güvenirim ve satın alırım</c:v>
                </c:pt>
                <c:pt idx="1">
                  <c:v>İlgimi çeken bir ürünse daha fazla araştırma yaptıktan sonra satın alıp almamaya karar veririm</c:v>
                </c:pt>
                <c:pt idx="2">
                  <c:v>Önerilerine güvenmem ve satın almam</c:v>
                </c:pt>
                <c:pt idx="3">
                  <c:v>Bilmiyorum</c:v>
                </c:pt>
                <c:pt idx="4">
                  <c:v>Takip etmiyorum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12.19</c:v>
                </c:pt>
                <c:pt idx="1">
                  <c:v>40.92</c:v>
                </c:pt>
                <c:pt idx="2">
                  <c:v>24.63</c:v>
                </c:pt>
                <c:pt idx="3">
                  <c:v>8.83</c:v>
                </c:pt>
                <c:pt idx="4">
                  <c:v>13.43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22-4C6E-B46C-5DB7806026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60274208"/>
        <c:axId val="460268960"/>
      </c:barChart>
      <c:catAx>
        <c:axId val="4602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268960"/>
        <c:crosses val="autoZero"/>
        <c:auto val="1"/>
        <c:lblAlgn val="ctr"/>
        <c:lblOffset val="100"/>
        <c:noMultiLvlLbl val="0"/>
      </c:catAx>
      <c:valAx>
        <c:axId val="460268960"/>
        <c:scaling>
          <c:orientation val="minMax"/>
          <c:max val="100"/>
          <c:min val="0"/>
        </c:scaling>
        <c:delete val="1"/>
        <c:axPos val="l"/>
        <c:numFmt formatCode="0" sourceLinked="1"/>
        <c:majorTickMark val="out"/>
        <c:minorTickMark val="none"/>
        <c:tickLblPos val="nextTo"/>
        <c:crossAx val="46027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2839369153272812"/>
          <c:y val="0.85859421416944015"/>
          <c:w val="0.75546069006552452"/>
          <c:h val="9.18098472150437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56302167142719"/>
          <c:y val="9.0122807177624803E-2"/>
          <c:w val="0.40042123455816736"/>
          <c:h val="0.7788762039784715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7E-4A14-8918-2CC6390EB33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7E-4A14-8918-2CC6390EB33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67E-4A14-8918-2CC6390EB33D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67E-4A14-8918-2CC6390EB33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67E-4A14-8918-2CC6390EB33D}"/>
              </c:ext>
            </c:extLst>
          </c:dPt>
          <c:dLbls>
            <c:dLbl>
              <c:idx val="2"/>
              <c:layout>
                <c:manualLayout>
                  <c:x val="6.7250345735784992E-2"/>
                  <c:y val="0.1471705174693636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67E-4A14-8918-2CC6390EB33D}"/>
                </c:ext>
              </c:extLst>
            </c:dLbl>
            <c:dLbl>
              <c:idx val="3"/>
              <c:layout>
                <c:manualLayout>
                  <c:x val="5.5794802399004841E-2"/>
                  <c:y val="8.067376194311738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67E-4A14-8918-2CC6390EB33D}"/>
                </c:ext>
              </c:extLst>
            </c:dLbl>
            <c:dLbl>
              <c:idx val="4"/>
              <c:layout>
                <c:manualLayout>
                  <c:x val="5.2748802646599091E-2"/>
                  <c:y val="7.96311285425237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67E-4A14-8918-2CC6390EB3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Evet, satın aldım</c:v>
                </c:pt>
                <c:pt idx="1">
                  <c:v>Hayır, satın almadım</c:v>
                </c:pt>
                <c:pt idx="2">
                  <c:v>Hatırlamıyorum</c:v>
                </c:pt>
              </c:strCache>
            </c:strRef>
          </c:cat>
          <c:val>
            <c:numRef>
              <c:f>Sheet1!$B$2:$B$4</c:f>
              <c:numCache>
                <c:formatCode>0.00</c:formatCode>
                <c:ptCount val="3"/>
                <c:pt idx="0">
                  <c:v>0.26869999999999999</c:v>
                </c:pt>
                <c:pt idx="1">
                  <c:v>0.6169</c:v>
                </c:pt>
                <c:pt idx="2">
                  <c:v>0.1144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67E-4A14-8918-2CC6390EB33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84102791827994927"/>
          <c:w val="1"/>
          <c:h val="8.5014374647899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3645107630482405E-2"/>
          <c:w val="0.98590284262709549"/>
          <c:h val="0.8003295217910261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Sosyal medyada markalarla ilgili olumsuz paylaşımda bulundum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Sheet1!$B$2:$B$6</c:f>
              <c:numCache>
                <c:formatCode>0.00</c:formatCode>
                <c:ptCount val="5"/>
                <c:pt idx="0">
                  <c:v>0.21996666666666667</c:v>
                </c:pt>
                <c:pt idx="1">
                  <c:v>0.1895375</c:v>
                </c:pt>
                <c:pt idx="2">
                  <c:v>0.155</c:v>
                </c:pt>
                <c:pt idx="3">
                  <c:v>0.17499999999999999</c:v>
                </c:pt>
                <c:pt idx="4">
                  <c:v>0.14429999999999998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E0-4DB9-A76B-26293F1D12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Sheet1!$C$2:$C$6</c:f>
              <c:numCache>
                <c:formatCode>0</c:formatCode>
                <c:ptCount val="5"/>
                <c:pt idx="0">
                  <c:v>21.996666666666666</c:v>
                </c:pt>
                <c:pt idx="1">
                  <c:v>18.953749999999999</c:v>
                </c:pt>
                <c:pt idx="2">
                  <c:v>15.5</c:v>
                </c:pt>
                <c:pt idx="3" formatCode="General">
                  <c:v>17.5</c:v>
                </c:pt>
                <c:pt idx="4" formatCode="General">
                  <c:v>14.43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E0-4DB9-A76B-26293F1D1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0403224"/>
        <c:axId val="480406504"/>
      </c:lineChart>
      <c:catAx>
        <c:axId val="480403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406504"/>
        <c:crosses val="autoZero"/>
        <c:auto val="1"/>
        <c:lblAlgn val="ctr"/>
        <c:lblOffset val="100"/>
        <c:noMultiLvlLbl val="1"/>
      </c:catAx>
      <c:valAx>
        <c:axId val="480406504"/>
        <c:scaling>
          <c:orientation val="minMax"/>
          <c:max val="0.4"/>
          <c:min val="0.1"/>
        </c:scaling>
        <c:delete val="1"/>
        <c:axPos val="l"/>
        <c:numFmt formatCode="0%" sourceLinked="0"/>
        <c:majorTickMark val="out"/>
        <c:minorTickMark val="none"/>
        <c:tickLblPos val="nextTo"/>
        <c:crossAx val="48040322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342088974240959"/>
          <c:y val="6.8049760345247901E-2"/>
          <c:w val="0.47098272179140838"/>
          <c:h val="0.7844095028316134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151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7E-4A14-8918-2CC6390EB33D}"/>
              </c:ext>
            </c:extLst>
          </c:dPt>
          <c:dPt>
            <c:idx val="1"/>
            <c:bubble3D val="0"/>
            <c:spPr>
              <a:solidFill>
                <a:srgbClr val="0087C8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7E-4A14-8918-2CC6390EB33D}"/>
              </c:ext>
            </c:extLst>
          </c:dPt>
          <c:dPt>
            <c:idx val="2"/>
            <c:bubble3D val="0"/>
            <c:spPr>
              <a:solidFill>
                <a:srgbClr val="A1AF00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67E-4A14-8918-2CC6390EB33D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67E-4A14-8918-2CC6390EB33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67E-4A14-8918-2CC6390EB33D}"/>
              </c:ext>
            </c:extLst>
          </c:dPt>
          <c:dLbls>
            <c:dLbl>
              <c:idx val="2"/>
              <c:layout>
                <c:manualLayout>
                  <c:x val="0.10480321712646737"/>
                  <c:y val="0.1569299160668007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67E-4A14-8918-2CC6390EB33D}"/>
                </c:ext>
              </c:extLst>
            </c:dLbl>
            <c:dLbl>
              <c:idx val="3"/>
              <c:layout>
                <c:manualLayout>
                  <c:x val="5.5794802399004841E-2"/>
                  <c:y val="8.067376194311738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67E-4A14-8918-2CC6390EB33D}"/>
                </c:ext>
              </c:extLst>
            </c:dLbl>
            <c:dLbl>
              <c:idx val="4"/>
              <c:layout>
                <c:manualLayout>
                  <c:x val="5.2748802646599091E-2"/>
                  <c:y val="7.96311285425237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67E-4A14-8918-2CC6390EB3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Evet, gördüm</c:v>
                </c:pt>
                <c:pt idx="1">
                  <c:v>Hayır, görmedim</c:v>
                </c:pt>
                <c:pt idx="2">
                  <c:v>Hatırlamıyorum</c:v>
                </c:pt>
              </c:strCache>
            </c:strRef>
          </c:cat>
          <c:val>
            <c:numRef>
              <c:f>Sheet1!$B$2:$B$4</c:f>
              <c:numCache>
                <c:formatCode>0.00</c:formatCode>
                <c:ptCount val="3"/>
                <c:pt idx="0">
                  <c:v>0.30219999999999997</c:v>
                </c:pt>
                <c:pt idx="1">
                  <c:v>0.42409999999999998</c:v>
                </c:pt>
                <c:pt idx="2">
                  <c:v>0.27360000000000001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67E-4A14-8918-2CC6390EB33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5.8223508620180986E-4"/>
          <c:y val="0.77847462320063021"/>
          <c:w val="0.97494299541747109"/>
          <c:h val="0.167816782576952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498095748774377"/>
          <c:y val="0.10441897612723076"/>
          <c:w val="0.47098272179140838"/>
          <c:h val="0.7844095028316134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151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4F9-4F54-BCF7-33767F217C97}"/>
              </c:ext>
            </c:extLst>
          </c:dPt>
          <c:dPt>
            <c:idx val="1"/>
            <c:bubble3D val="0"/>
            <c:spPr>
              <a:solidFill>
                <a:srgbClr val="0087C8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4F9-4F54-BCF7-33767F217C97}"/>
              </c:ext>
            </c:extLst>
          </c:dPt>
          <c:dPt>
            <c:idx val="2"/>
            <c:bubble3D val="0"/>
            <c:spPr>
              <a:solidFill>
                <a:srgbClr val="CDC300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4F9-4F54-BCF7-33767F217C97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4F9-4F54-BCF7-33767F217C9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4F9-4F54-BCF7-33767F217C97}"/>
              </c:ext>
            </c:extLst>
          </c:dPt>
          <c:dLbls>
            <c:dLbl>
              <c:idx val="2"/>
              <c:layout>
                <c:manualLayout>
                  <c:x val="0.14267123493761255"/>
                  <c:y val="0.1405856599484833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F9-4F54-BCF7-33767F217C97}"/>
                </c:ext>
              </c:extLst>
            </c:dLbl>
            <c:dLbl>
              <c:idx val="3"/>
              <c:layout>
                <c:manualLayout>
                  <c:x val="5.5794773040761289E-2"/>
                  <c:y val="0.139936516693143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F9-4F54-BCF7-33767F217C97}"/>
                </c:ext>
              </c:extLst>
            </c:dLbl>
            <c:dLbl>
              <c:idx val="4"/>
              <c:layout>
                <c:manualLayout>
                  <c:x val="5.2748802646599091E-2"/>
                  <c:y val="7.96311285425237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4F9-4F54-BCF7-33767F217C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Evet</c:v>
                </c:pt>
                <c:pt idx="1">
                  <c:v>Hayır</c:v>
                </c:pt>
                <c:pt idx="2">
                  <c:v>Bazen</c:v>
                </c:pt>
                <c:pt idx="3">
                  <c:v>Bilmiyorum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0.56380000000000008</c:v>
                </c:pt>
                <c:pt idx="1">
                  <c:v>0.14810000000000001</c:v>
                </c:pt>
                <c:pt idx="2">
                  <c:v>0.23870000000000002</c:v>
                </c:pt>
                <c:pt idx="3">
                  <c:v>4.9400000000000006E-2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4F9-4F54-BCF7-33767F217C9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9.0729751717172125E-2"/>
          <c:y val="0.8466036741411932"/>
          <c:w val="0.82885472991845066"/>
          <c:h val="0.148443983150538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092987142842719"/>
          <c:y val="1.6576633228212904E-2"/>
          <c:w val="0.50675067038005883"/>
          <c:h val="0.945918983385281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43674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Instagram</c:v>
                </c:pt>
                <c:pt idx="1">
                  <c:v>Youtuberlar</c:v>
                </c:pt>
                <c:pt idx="2">
                  <c:v>Twitter</c:v>
                </c:pt>
                <c:pt idx="3">
                  <c:v>Facebook</c:v>
                </c:pt>
                <c:pt idx="4">
                  <c:v>Sosyal medya fenomenleri</c:v>
                </c:pt>
                <c:pt idx="5">
                  <c:v>Influencerlar </c:v>
                </c:pt>
                <c:pt idx="6">
                  <c:v>İnternet siteleri</c:v>
                </c:pt>
                <c:pt idx="7">
                  <c:v>Whatsapp</c:v>
                </c:pt>
                <c:pt idx="8">
                  <c:v>Ekşi sözlük</c:v>
                </c:pt>
                <c:pt idx="9">
                  <c:v>Ünlü sanatçılar</c:v>
                </c:pt>
                <c:pt idx="10">
                  <c:v>Bloglar</c:v>
                </c:pt>
                <c:pt idx="11">
                  <c:v>Diğer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0.52670000000000006</c:v>
                </c:pt>
                <c:pt idx="1">
                  <c:v>0.42799999999999999</c:v>
                </c:pt>
                <c:pt idx="2">
                  <c:v>0.38679999999999998</c:v>
                </c:pt>
                <c:pt idx="3">
                  <c:v>0.3004</c:v>
                </c:pt>
                <c:pt idx="4">
                  <c:v>0.29220000000000002</c:v>
                </c:pt>
                <c:pt idx="5">
                  <c:v>0.2757</c:v>
                </c:pt>
                <c:pt idx="6">
                  <c:v>0.23870000000000002</c:v>
                </c:pt>
                <c:pt idx="7">
                  <c:v>0.23870000000000002</c:v>
                </c:pt>
                <c:pt idx="8">
                  <c:v>0.2263</c:v>
                </c:pt>
                <c:pt idx="9">
                  <c:v>0.20579999999999998</c:v>
                </c:pt>
                <c:pt idx="10">
                  <c:v>0.15229999999999999</c:v>
                </c:pt>
                <c:pt idx="11">
                  <c:v>8.199999999999999E-3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ED-425C-B891-61FCF93B55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overlap val="-34"/>
        <c:axId val="264849936"/>
        <c:axId val="264850720"/>
      </c:barChart>
      <c:catAx>
        <c:axId val="264849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64850720"/>
        <c:crosses val="autoZero"/>
        <c:auto val="1"/>
        <c:lblAlgn val="ctr"/>
        <c:lblOffset val="100"/>
        <c:noMultiLvlLbl val="0"/>
      </c:catAx>
      <c:valAx>
        <c:axId val="264850720"/>
        <c:scaling>
          <c:orientation val="minMax"/>
          <c:max val="1"/>
        </c:scaling>
        <c:delete val="1"/>
        <c:axPos val="t"/>
        <c:numFmt formatCode="0.00" sourceLinked="1"/>
        <c:majorTickMark val="none"/>
        <c:minorTickMark val="none"/>
        <c:tickLblPos val="nextTo"/>
        <c:crossAx val="264849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075178861302506"/>
          <c:y val="3.0999628167189701E-2"/>
          <c:w val="0.30295132372679312"/>
          <c:h val="0.945918983385281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43674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Şikayetvar.com</c:v>
                </c:pt>
                <c:pt idx="1">
                  <c:v>Haber siteleri</c:v>
                </c:pt>
                <c:pt idx="2">
                  <c:v>Ekşisözlük.com</c:v>
                </c:pt>
                <c:pt idx="3">
                  <c:v>Markanın web sitesi</c:v>
                </c:pt>
                <c:pt idx="4">
                  <c:v>Markanın sosyal medya hesapları</c:v>
                </c:pt>
                <c:pt idx="5">
                  <c:v>Takip ettiğim influencer hesapları </c:v>
                </c:pt>
                <c:pt idx="6">
                  <c:v>Takip ettiğim youtuberlar</c:v>
                </c:pt>
                <c:pt idx="7">
                  <c:v>Ünlü sanatçıların hesapları</c:v>
                </c:pt>
                <c:pt idx="8">
                  <c:v>Teyit.org</c:v>
                </c:pt>
                <c:pt idx="9">
                  <c:v>Takip ettiğim fenomenlerin hesapları</c:v>
                </c:pt>
                <c:pt idx="10">
                  <c:v>Gününyalanları.com</c:v>
                </c:pt>
                <c:pt idx="11">
                  <c:v>Doğruluğunu teyit etmek için çaba harcamıyorum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0.55559999999999998</c:v>
                </c:pt>
                <c:pt idx="1">
                  <c:v>0.43209999999999998</c:v>
                </c:pt>
                <c:pt idx="2">
                  <c:v>0.34979999999999994</c:v>
                </c:pt>
                <c:pt idx="3">
                  <c:v>0.33329999999999999</c:v>
                </c:pt>
                <c:pt idx="4">
                  <c:v>0.31280000000000002</c:v>
                </c:pt>
                <c:pt idx="5">
                  <c:v>0.21809999999999999</c:v>
                </c:pt>
                <c:pt idx="6">
                  <c:v>0.1852</c:v>
                </c:pt>
                <c:pt idx="7">
                  <c:v>0.15640000000000001</c:v>
                </c:pt>
                <c:pt idx="8">
                  <c:v>0.14810000000000001</c:v>
                </c:pt>
                <c:pt idx="9">
                  <c:v>0.1358</c:v>
                </c:pt>
                <c:pt idx="10">
                  <c:v>9.8800000000000013E-2</c:v>
                </c:pt>
                <c:pt idx="11">
                  <c:v>5.7599999999999998E-2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ED-425C-B891-61FCF93B55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overlap val="-34"/>
        <c:axId val="264849936"/>
        <c:axId val="264850720"/>
      </c:barChart>
      <c:catAx>
        <c:axId val="264849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64850720"/>
        <c:crosses val="autoZero"/>
        <c:auto val="1"/>
        <c:lblAlgn val="ctr"/>
        <c:lblOffset val="100"/>
        <c:noMultiLvlLbl val="0"/>
      </c:catAx>
      <c:valAx>
        <c:axId val="264850720"/>
        <c:scaling>
          <c:orientation val="minMax"/>
          <c:max val="1"/>
        </c:scaling>
        <c:delete val="1"/>
        <c:axPos val="t"/>
        <c:numFmt formatCode="0.00" sourceLinked="1"/>
        <c:majorTickMark val="none"/>
        <c:minorTickMark val="none"/>
        <c:tickLblPos val="nextTo"/>
        <c:crossAx val="264849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075178861302506"/>
          <c:y val="3.0999628167189701E-2"/>
          <c:w val="0.30295132372679312"/>
          <c:h val="0.945918983385281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Takip Edenler</c:v>
                </c:pt>
              </c:strCache>
            </c:strRef>
          </c:tx>
          <c:spPr>
            <a:solidFill>
              <a:srgbClr val="343674"/>
            </a:solidFill>
            <a:ln>
              <a:noFill/>
            </a:ln>
            <a:effectLst/>
          </c:spPr>
          <c:invertIfNegative val="0"/>
          <c:dLbls>
            <c:dLbl>
              <c:idx val="5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DED-425C-B891-61FCF93B550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Ünlü sanatçılar</c:v>
                </c:pt>
                <c:pt idx="1">
                  <c:v>Sosyal medyadaki influencerlar </c:v>
                </c:pt>
                <c:pt idx="2">
                  <c:v>Youtuberlar</c:v>
                </c:pt>
                <c:pt idx="3">
                  <c:v>Sosyal medya fenomenleri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0.48009999999999997</c:v>
                </c:pt>
                <c:pt idx="1">
                  <c:v>0.44400000000000001</c:v>
                </c:pt>
                <c:pt idx="2">
                  <c:v>0.34950000000000003</c:v>
                </c:pt>
                <c:pt idx="3">
                  <c:v>0.33579999999999999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ED-425C-B891-61FCF93B55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Güvenenler (T2B)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Ünlü sanatçılar</c:v>
                </c:pt>
                <c:pt idx="1">
                  <c:v>Sosyal medyadaki influencerlar </c:v>
                </c:pt>
                <c:pt idx="2">
                  <c:v>Youtuberlar</c:v>
                </c:pt>
                <c:pt idx="3">
                  <c:v>Sosyal medya fenomenleri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0.15670000000000001</c:v>
                </c:pt>
                <c:pt idx="1">
                  <c:v>0.16170000000000001</c:v>
                </c:pt>
                <c:pt idx="2">
                  <c:v>0.1182</c:v>
                </c:pt>
                <c:pt idx="3">
                  <c:v>0.1057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43-43BA-B222-8546D1CC21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overlap val="-34"/>
        <c:axId val="264849936"/>
        <c:axId val="264850720"/>
      </c:barChart>
      <c:catAx>
        <c:axId val="264849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64850720"/>
        <c:crosses val="autoZero"/>
        <c:auto val="1"/>
        <c:lblAlgn val="ctr"/>
        <c:lblOffset val="100"/>
        <c:noMultiLvlLbl val="0"/>
      </c:catAx>
      <c:valAx>
        <c:axId val="264850720"/>
        <c:scaling>
          <c:orientation val="minMax"/>
          <c:max val="1"/>
        </c:scaling>
        <c:delete val="1"/>
        <c:axPos val="t"/>
        <c:numFmt formatCode="0.00" sourceLinked="1"/>
        <c:majorTickMark val="none"/>
        <c:minorTickMark val="none"/>
        <c:tickLblPos val="nextTo"/>
        <c:crossAx val="264849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6780428102791E-2"/>
          <c:y val="1.4516201098428678E-2"/>
          <c:w val="0.96766442103747674"/>
          <c:h val="0.573202615168363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Ünlü sanatçılar</c:v>
                </c:pt>
              </c:strCache>
            </c:strRef>
          </c:tx>
          <c:spPr>
            <a:solidFill>
              <a:srgbClr val="E51C28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TOPLAM</c:v>
                </c:pt>
                <c:pt idx="1">
                  <c:v>Erkek</c:v>
                </c:pt>
                <c:pt idx="2">
                  <c:v>Kadın</c:v>
                </c:pt>
                <c:pt idx="3">
                  <c:v>18-24</c:v>
                </c:pt>
                <c:pt idx="4">
                  <c:v>25-34</c:v>
                </c:pt>
                <c:pt idx="5">
                  <c:v>35-44</c:v>
                </c:pt>
                <c:pt idx="6">
                  <c:v>45-65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48.01</c:v>
                </c:pt>
                <c:pt idx="1">
                  <c:v>40.799999999999997</c:v>
                </c:pt>
                <c:pt idx="2">
                  <c:v>55.22</c:v>
                </c:pt>
                <c:pt idx="3">
                  <c:v>59.13</c:v>
                </c:pt>
                <c:pt idx="4">
                  <c:v>53.579999999999991</c:v>
                </c:pt>
                <c:pt idx="5">
                  <c:v>44.66</c:v>
                </c:pt>
                <c:pt idx="6">
                  <c:v>36.42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22-4C6E-B46C-5DB7806026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Influencer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TOPLAM</c:v>
                </c:pt>
                <c:pt idx="1">
                  <c:v>Erkek</c:v>
                </c:pt>
                <c:pt idx="2">
                  <c:v>Kadın</c:v>
                </c:pt>
                <c:pt idx="3">
                  <c:v>18-24</c:v>
                </c:pt>
                <c:pt idx="4">
                  <c:v>25-34</c:v>
                </c:pt>
                <c:pt idx="5">
                  <c:v>35-44</c:v>
                </c:pt>
                <c:pt idx="6">
                  <c:v>45-65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44.4</c:v>
                </c:pt>
                <c:pt idx="1">
                  <c:v>37.56</c:v>
                </c:pt>
                <c:pt idx="2">
                  <c:v>51.239999999999995</c:v>
                </c:pt>
                <c:pt idx="3">
                  <c:v>64.349999999999994</c:v>
                </c:pt>
                <c:pt idx="4">
                  <c:v>47.55</c:v>
                </c:pt>
                <c:pt idx="5">
                  <c:v>41.98</c:v>
                </c:pt>
                <c:pt idx="6">
                  <c:v>29.01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22-4C6E-B46C-5DB7806026A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Youtuberlar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TOPLAM</c:v>
                </c:pt>
                <c:pt idx="1">
                  <c:v>Erkek</c:v>
                </c:pt>
                <c:pt idx="2">
                  <c:v>Kadın</c:v>
                </c:pt>
                <c:pt idx="3">
                  <c:v>18-24</c:v>
                </c:pt>
                <c:pt idx="4">
                  <c:v>25-34</c:v>
                </c:pt>
                <c:pt idx="5">
                  <c:v>35-44</c:v>
                </c:pt>
                <c:pt idx="6">
                  <c:v>45-65</c:v>
                </c:pt>
              </c:strCache>
            </c:strRef>
          </c:cat>
          <c:val>
            <c:numRef>
              <c:f>Sheet1!$D$2:$D$8</c:f>
              <c:numCache>
                <c:formatCode>0</c:formatCode>
                <c:ptCount val="7"/>
                <c:pt idx="0">
                  <c:v>34.950000000000003</c:v>
                </c:pt>
                <c:pt idx="1">
                  <c:v>28.360000000000003</c:v>
                </c:pt>
                <c:pt idx="2">
                  <c:v>41.54</c:v>
                </c:pt>
                <c:pt idx="3">
                  <c:v>62.61</c:v>
                </c:pt>
                <c:pt idx="4">
                  <c:v>40.75</c:v>
                </c:pt>
                <c:pt idx="5">
                  <c:v>26.340000000000003</c:v>
                </c:pt>
                <c:pt idx="6">
                  <c:v>19.75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22-4C6E-B46C-5DB7806026A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Fenomenler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TOPLAM</c:v>
                </c:pt>
                <c:pt idx="1">
                  <c:v>Erkek</c:v>
                </c:pt>
                <c:pt idx="2">
                  <c:v>Kadın</c:v>
                </c:pt>
                <c:pt idx="3">
                  <c:v>18-24</c:v>
                </c:pt>
                <c:pt idx="4">
                  <c:v>25-34</c:v>
                </c:pt>
                <c:pt idx="5">
                  <c:v>35-44</c:v>
                </c:pt>
                <c:pt idx="6">
                  <c:v>45-65</c:v>
                </c:pt>
              </c:strCache>
            </c:strRef>
          </c:cat>
          <c:val>
            <c:numRef>
              <c:f>Sheet1!$E$2:$E$8</c:f>
              <c:numCache>
                <c:formatCode>0</c:formatCode>
                <c:ptCount val="7"/>
                <c:pt idx="0">
                  <c:v>33.6</c:v>
                </c:pt>
                <c:pt idx="1">
                  <c:v>25.6</c:v>
                </c:pt>
                <c:pt idx="2">
                  <c:v>41.5</c:v>
                </c:pt>
                <c:pt idx="3">
                  <c:v>54.79999999999999</c:v>
                </c:pt>
                <c:pt idx="4">
                  <c:v>41.5</c:v>
                </c:pt>
                <c:pt idx="5">
                  <c:v>26.700000000000003</c:v>
                </c:pt>
                <c:pt idx="6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22-4C6E-B46C-5DB7806026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60274208"/>
        <c:axId val="460268960"/>
      </c:barChart>
      <c:catAx>
        <c:axId val="4602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268960"/>
        <c:crosses val="autoZero"/>
        <c:auto val="1"/>
        <c:lblAlgn val="ctr"/>
        <c:lblOffset val="100"/>
        <c:noMultiLvlLbl val="0"/>
      </c:catAx>
      <c:valAx>
        <c:axId val="460268960"/>
        <c:scaling>
          <c:orientation val="minMax"/>
          <c:max val="100"/>
          <c:min val="0"/>
        </c:scaling>
        <c:delete val="1"/>
        <c:axPos val="l"/>
        <c:numFmt formatCode="0" sourceLinked="1"/>
        <c:majorTickMark val="out"/>
        <c:minorTickMark val="none"/>
        <c:tickLblPos val="nextTo"/>
        <c:crossAx val="46027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5707162200229535"/>
          <c:y val="7.4206730653115748E-3"/>
          <c:w val="0.75546069006552452"/>
          <c:h val="9.18098472150437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763768564722129"/>
          <c:y val="6.8888062593754889E-3"/>
          <c:w val="0.30295132372679312"/>
          <c:h val="0.945918983385281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43674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İnternette arama motorları (google vs) aracılığıyla araştırma yaparım</c:v>
                </c:pt>
                <c:pt idx="1">
                  <c:v>Online alışveriş sitelerinde ararım ve fiyat vb karşılaştırmalar yaparım</c:v>
                </c:pt>
                <c:pt idx="2">
                  <c:v>AVM’ye gidip incelerim</c:v>
                </c:pt>
                <c:pt idx="3">
                  <c:v>Şikayetvar.com sitesinde ürünü araştırırım</c:v>
                </c:pt>
                <c:pt idx="4">
                  <c:v>Yakınlarıma danışırım (aile/ arkadaş gibi)</c:v>
                </c:pt>
                <c:pt idx="5">
                  <c:v>Markaların sosyal medya hesaplarından inceleme yaparım</c:v>
                </c:pt>
                <c:pt idx="6">
                  <c:v>Satın almayı düşündüğüm ürünle ilgili uzman fenomenlerin, youtuberların hesaplarını incelerim </c:v>
                </c:pt>
                <c:pt idx="7">
                  <c:v>Konuyla ilgili influencarların hesaplarını incelerim</c:v>
                </c:pt>
                <c:pt idx="8">
                  <c:v>Diğer</c:v>
                </c:pt>
              </c:strCache>
            </c:strRef>
          </c:cat>
          <c:val>
            <c:numRef>
              <c:f>Sheet1!$B$2:$B$10</c:f>
              <c:numCache>
                <c:formatCode>0.00</c:formatCode>
                <c:ptCount val="9"/>
                <c:pt idx="0">
                  <c:v>0.58960000000000001</c:v>
                </c:pt>
                <c:pt idx="1">
                  <c:v>0.55600000000000005</c:v>
                </c:pt>
                <c:pt idx="2">
                  <c:v>0.44650000000000001</c:v>
                </c:pt>
                <c:pt idx="3">
                  <c:v>0.4017</c:v>
                </c:pt>
                <c:pt idx="4">
                  <c:v>0.33710000000000001</c:v>
                </c:pt>
                <c:pt idx="5">
                  <c:v>0.32340000000000002</c:v>
                </c:pt>
                <c:pt idx="6">
                  <c:v>0.17660000000000001</c:v>
                </c:pt>
                <c:pt idx="7">
                  <c:v>0.12560000000000002</c:v>
                </c:pt>
                <c:pt idx="8">
                  <c:v>7.4999999999999997E-3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3F-437A-B3D4-B4057494C4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overlap val="-34"/>
        <c:axId val="264849936"/>
        <c:axId val="264850720"/>
      </c:barChart>
      <c:catAx>
        <c:axId val="264849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64850720"/>
        <c:crosses val="autoZero"/>
        <c:auto val="1"/>
        <c:lblAlgn val="ctr"/>
        <c:lblOffset val="100"/>
        <c:noMultiLvlLbl val="0"/>
      </c:catAx>
      <c:valAx>
        <c:axId val="264850720"/>
        <c:scaling>
          <c:orientation val="minMax"/>
          <c:max val="1"/>
        </c:scaling>
        <c:delete val="1"/>
        <c:axPos val="t"/>
        <c:numFmt formatCode="0.00" sourceLinked="1"/>
        <c:majorTickMark val="none"/>
        <c:minorTickMark val="none"/>
        <c:tickLblPos val="nextTo"/>
        <c:crossAx val="264849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550B28-BF3F-460A-AB68-352BD3378DE0}" type="doc">
      <dgm:prSet loTypeId="urn:microsoft.com/office/officeart/2011/layout/ConvergingText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1331B0-713C-4D7C-95B6-14A3AF00A2A0}">
      <dgm:prSet phldrT="[Text]" custT="1"/>
      <dgm:spPr/>
      <dgm:t>
        <a:bodyPr/>
        <a:lstStyle/>
        <a:p>
          <a:r>
            <a:rPr lang="en-US" sz="1400" b="1" dirty="0"/>
            <a:t>INFLUENCER</a:t>
          </a:r>
        </a:p>
        <a:p>
          <a:r>
            <a:rPr lang="en-US" sz="1200" dirty="0"/>
            <a:t>“</a:t>
          </a:r>
          <a:r>
            <a:rPr lang="en-US" sz="1200" dirty="0" err="1"/>
            <a:t>Pazar</a:t>
          </a:r>
          <a:r>
            <a:rPr lang="en-US" sz="1200" dirty="0"/>
            <a:t> </a:t>
          </a:r>
          <a:r>
            <a:rPr lang="en-US" sz="1200" dirty="0" err="1"/>
            <a:t>Büyüklüğü</a:t>
          </a:r>
          <a:r>
            <a:rPr lang="en-US" sz="1200" dirty="0"/>
            <a:t> 13MilyarUSD”</a:t>
          </a:r>
        </a:p>
      </dgm:t>
    </dgm:pt>
    <dgm:pt modelId="{8262741F-A249-499E-8AE3-5A14F23FC027}" type="parTrans" cxnId="{18BC4F20-B087-45CE-9F0A-EA7C3467E27E}">
      <dgm:prSet/>
      <dgm:spPr/>
      <dgm:t>
        <a:bodyPr/>
        <a:lstStyle/>
        <a:p>
          <a:endParaRPr lang="en-US"/>
        </a:p>
      </dgm:t>
    </dgm:pt>
    <dgm:pt modelId="{C41E973E-CE6A-4EB8-9D79-E6AC2153392E}" type="sibTrans" cxnId="{18BC4F20-B087-45CE-9F0A-EA7C3467E27E}">
      <dgm:prSet/>
      <dgm:spPr/>
      <dgm:t>
        <a:bodyPr/>
        <a:lstStyle/>
        <a:p>
          <a:endParaRPr lang="en-US"/>
        </a:p>
      </dgm:t>
    </dgm:pt>
    <dgm:pt modelId="{2317B0CE-E11D-4056-BBBE-234F2F76681C}">
      <dgm:prSet phldrT="[Text]"/>
      <dgm:spPr/>
      <dgm:t>
        <a:bodyPr/>
        <a:lstStyle/>
        <a:p>
          <a:r>
            <a:rPr lang="en-US" b="1" dirty="0" err="1">
              <a:solidFill>
                <a:schemeClr val="accent1"/>
              </a:solidFill>
            </a:rPr>
            <a:t>Fenomen</a:t>
          </a:r>
          <a:r>
            <a:rPr lang="en-US" b="1" dirty="0">
              <a:solidFill>
                <a:schemeClr val="accent1"/>
              </a:solidFill>
            </a:rPr>
            <a:t> / Tek </a:t>
          </a:r>
          <a:r>
            <a:rPr lang="en-US" b="1" dirty="0" err="1">
              <a:solidFill>
                <a:schemeClr val="accent1"/>
              </a:solidFill>
            </a:rPr>
            <a:t>olan</a:t>
          </a:r>
          <a:endParaRPr lang="en-US" b="1" dirty="0">
            <a:solidFill>
              <a:schemeClr val="accent1"/>
            </a:solidFill>
          </a:endParaRPr>
        </a:p>
      </dgm:t>
    </dgm:pt>
    <dgm:pt modelId="{86EB6676-2030-4A01-9B1A-F6A88F1515D8}" type="parTrans" cxnId="{9802CB9D-A260-47C7-9AD3-0F50CA2BDB35}">
      <dgm:prSet/>
      <dgm:spPr/>
      <dgm:t>
        <a:bodyPr/>
        <a:lstStyle/>
        <a:p>
          <a:endParaRPr lang="en-US"/>
        </a:p>
      </dgm:t>
    </dgm:pt>
    <dgm:pt modelId="{F667FC6D-F1F8-4DB7-9AC3-2EC4B434B207}" type="sibTrans" cxnId="{9802CB9D-A260-47C7-9AD3-0F50CA2BDB35}">
      <dgm:prSet/>
      <dgm:spPr/>
      <dgm:t>
        <a:bodyPr/>
        <a:lstStyle/>
        <a:p>
          <a:endParaRPr lang="en-US"/>
        </a:p>
      </dgm:t>
    </dgm:pt>
    <dgm:pt modelId="{43029F40-C7A7-44AA-B9D1-8855649DEA7D}">
      <dgm:prSet phldrT="[Text]"/>
      <dgm:spPr/>
      <dgm:t>
        <a:bodyPr/>
        <a:lstStyle/>
        <a:p>
          <a:r>
            <a:rPr lang="en-US" b="1" dirty="0">
              <a:solidFill>
                <a:schemeClr val="accent1"/>
              </a:solidFill>
            </a:rPr>
            <a:t>Influencer / </a:t>
          </a:r>
          <a:r>
            <a:rPr lang="en-US" b="1" dirty="0" err="1">
              <a:solidFill>
                <a:schemeClr val="accent1"/>
              </a:solidFill>
            </a:rPr>
            <a:t>Etkileyici</a:t>
          </a:r>
          <a:r>
            <a:rPr lang="en-US" b="1" dirty="0">
              <a:solidFill>
                <a:schemeClr val="accent1"/>
              </a:solidFill>
            </a:rPr>
            <a:t> </a:t>
          </a:r>
          <a:r>
            <a:rPr lang="en-US" b="1" dirty="0" err="1">
              <a:solidFill>
                <a:schemeClr val="accent1"/>
              </a:solidFill>
            </a:rPr>
            <a:t>Yayıncılar</a:t>
          </a:r>
          <a:endParaRPr lang="en-US" b="1" dirty="0">
            <a:solidFill>
              <a:schemeClr val="accent1"/>
            </a:solidFill>
          </a:endParaRPr>
        </a:p>
      </dgm:t>
    </dgm:pt>
    <dgm:pt modelId="{88BAC5BF-BBE7-40B6-AB1F-AD25F34A0B01}" type="parTrans" cxnId="{E92B131B-A87A-46B4-9532-CAFEE987FEB3}">
      <dgm:prSet/>
      <dgm:spPr/>
      <dgm:t>
        <a:bodyPr/>
        <a:lstStyle/>
        <a:p>
          <a:endParaRPr lang="en-US"/>
        </a:p>
      </dgm:t>
    </dgm:pt>
    <dgm:pt modelId="{6A809151-006B-46C9-B16F-424E56B9D616}" type="sibTrans" cxnId="{E92B131B-A87A-46B4-9532-CAFEE987FEB3}">
      <dgm:prSet/>
      <dgm:spPr/>
      <dgm:t>
        <a:bodyPr/>
        <a:lstStyle/>
        <a:p>
          <a:endParaRPr lang="en-US"/>
        </a:p>
      </dgm:t>
    </dgm:pt>
    <dgm:pt modelId="{516A55B2-79B9-4ED6-89D3-4694DD835182}">
      <dgm:prSet phldrT="[Text]"/>
      <dgm:spPr/>
      <dgm:t>
        <a:bodyPr/>
        <a:lstStyle/>
        <a:p>
          <a:r>
            <a:rPr lang="en-US" b="1" dirty="0" err="1">
              <a:solidFill>
                <a:schemeClr val="accent1"/>
              </a:solidFill>
            </a:rPr>
            <a:t>Kanaat</a:t>
          </a:r>
          <a:r>
            <a:rPr lang="en-US" b="1" dirty="0">
              <a:solidFill>
                <a:schemeClr val="accent1"/>
              </a:solidFill>
            </a:rPr>
            <a:t> </a:t>
          </a:r>
          <a:r>
            <a:rPr lang="en-US" b="1" dirty="0" err="1">
              <a:solidFill>
                <a:schemeClr val="accent1"/>
              </a:solidFill>
            </a:rPr>
            <a:t>Önderleri</a:t>
          </a:r>
          <a:r>
            <a:rPr lang="en-US" b="1" dirty="0">
              <a:solidFill>
                <a:schemeClr val="accent1"/>
              </a:solidFill>
            </a:rPr>
            <a:t> / </a:t>
          </a:r>
          <a:r>
            <a:rPr lang="en-US" b="1" dirty="0" err="1">
              <a:solidFill>
                <a:schemeClr val="accent1"/>
              </a:solidFill>
            </a:rPr>
            <a:t>Üstad&amp;Usta</a:t>
          </a:r>
          <a:endParaRPr lang="en-US" b="1" dirty="0">
            <a:solidFill>
              <a:schemeClr val="accent1"/>
            </a:solidFill>
          </a:endParaRPr>
        </a:p>
      </dgm:t>
    </dgm:pt>
    <dgm:pt modelId="{9E669F93-8744-4924-8C2A-801F2B86AF4A}" type="parTrans" cxnId="{C9FE4783-6EA6-4D5F-83DF-34914943BF84}">
      <dgm:prSet/>
      <dgm:spPr/>
      <dgm:t>
        <a:bodyPr/>
        <a:lstStyle/>
        <a:p>
          <a:endParaRPr lang="en-US"/>
        </a:p>
      </dgm:t>
    </dgm:pt>
    <dgm:pt modelId="{2257D15E-1F39-4383-BFE4-7BBE89245994}" type="sibTrans" cxnId="{C9FE4783-6EA6-4D5F-83DF-34914943BF84}">
      <dgm:prSet/>
      <dgm:spPr/>
      <dgm:t>
        <a:bodyPr/>
        <a:lstStyle/>
        <a:p>
          <a:endParaRPr lang="en-US"/>
        </a:p>
      </dgm:t>
    </dgm:pt>
    <dgm:pt modelId="{AEEF4492-9932-4710-B8E5-62077D696274}" type="pres">
      <dgm:prSet presAssocID="{87550B28-BF3F-460A-AB68-352BD3378DE0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</dgm:pt>
    <dgm:pt modelId="{A878D857-4306-409E-8290-C7390E665D8D}" type="pres">
      <dgm:prSet presAssocID="{FD1331B0-713C-4D7C-95B6-14A3AF00A2A0}" presName="composite" presStyleCnt="0"/>
      <dgm:spPr/>
    </dgm:pt>
    <dgm:pt modelId="{D736A569-FFE0-43BC-9F5A-13EB95F85E0D}" type="pres">
      <dgm:prSet presAssocID="{FD1331B0-713C-4D7C-95B6-14A3AF00A2A0}" presName="ParentAccent1" presStyleLbl="alignNode1" presStyleIdx="0" presStyleCnt="34"/>
      <dgm:spPr/>
    </dgm:pt>
    <dgm:pt modelId="{31E9013C-2CAA-43DD-A400-64348DE71BB6}" type="pres">
      <dgm:prSet presAssocID="{FD1331B0-713C-4D7C-95B6-14A3AF00A2A0}" presName="ParentAccent2" presStyleLbl="alignNode1" presStyleIdx="1" presStyleCnt="34"/>
      <dgm:spPr/>
    </dgm:pt>
    <dgm:pt modelId="{82C36CF8-5B99-4C37-88B3-407F42BC833D}" type="pres">
      <dgm:prSet presAssocID="{FD1331B0-713C-4D7C-95B6-14A3AF00A2A0}" presName="ParentAccent3" presStyleLbl="alignNode1" presStyleIdx="2" presStyleCnt="34"/>
      <dgm:spPr/>
    </dgm:pt>
    <dgm:pt modelId="{AC2C5F07-F386-4BBE-89E8-B45901EAF14A}" type="pres">
      <dgm:prSet presAssocID="{FD1331B0-713C-4D7C-95B6-14A3AF00A2A0}" presName="ParentAccent4" presStyleLbl="alignNode1" presStyleIdx="3" presStyleCnt="34"/>
      <dgm:spPr/>
    </dgm:pt>
    <dgm:pt modelId="{83C02DBB-5DBC-4AB0-ACBA-3EEF970440D4}" type="pres">
      <dgm:prSet presAssocID="{FD1331B0-713C-4D7C-95B6-14A3AF00A2A0}" presName="ParentAccent5" presStyleLbl="alignNode1" presStyleIdx="4" presStyleCnt="34"/>
      <dgm:spPr/>
    </dgm:pt>
    <dgm:pt modelId="{E514B767-845C-4136-9A63-DA9859A6B865}" type="pres">
      <dgm:prSet presAssocID="{FD1331B0-713C-4D7C-95B6-14A3AF00A2A0}" presName="ParentAccent6" presStyleLbl="alignNode1" presStyleIdx="5" presStyleCnt="34"/>
      <dgm:spPr/>
    </dgm:pt>
    <dgm:pt modelId="{FA7926A5-E90A-45D0-BF7E-60D4FBCE0D65}" type="pres">
      <dgm:prSet presAssocID="{FD1331B0-713C-4D7C-95B6-14A3AF00A2A0}" presName="ParentAccent7" presStyleLbl="alignNode1" presStyleIdx="6" presStyleCnt="34"/>
      <dgm:spPr/>
    </dgm:pt>
    <dgm:pt modelId="{A31F0DDA-9440-46F9-B91A-3013541DB397}" type="pres">
      <dgm:prSet presAssocID="{FD1331B0-713C-4D7C-95B6-14A3AF00A2A0}" presName="ParentAccent8" presStyleLbl="alignNode1" presStyleIdx="7" presStyleCnt="34"/>
      <dgm:spPr/>
    </dgm:pt>
    <dgm:pt modelId="{2A7C3E9F-62DC-4D1B-BBC4-719681743DEF}" type="pres">
      <dgm:prSet presAssocID="{FD1331B0-713C-4D7C-95B6-14A3AF00A2A0}" presName="ParentAccent9" presStyleLbl="alignNode1" presStyleIdx="8" presStyleCnt="34"/>
      <dgm:spPr/>
    </dgm:pt>
    <dgm:pt modelId="{C99C3BF9-44F4-429F-A2F5-A20435AED621}" type="pres">
      <dgm:prSet presAssocID="{FD1331B0-713C-4D7C-95B6-14A3AF00A2A0}" presName="ParentAccent10" presStyleLbl="alignNode1" presStyleIdx="9" presStyleCnt="34"/>
      <dgm:spPr/>
    </dgm:pt>
    <dgm:pt modelId="{CC1D4675-0A1C-4FED-9022-CEC1DF66FAB6}" type="pres">
      <dgm:prSet presAssocID="{FD1331B0-713C-4D7C-95B6-14A3AF00A2A0}" presName="Parent" presStyleLbl="alignNode1" presStyleIdx="10" presStyleCnt="34">
        <dgm:presLayoutVars>
          <dgm:chMax val="5"/>
          <dgm:chPref val="3"/>
          <dgm:bulletEnabled val="1"/>
        </dgm:presLayoutVars>
      </dgm:prSet>
      <dgm:spPr/>
    </dgm:pt>
    <dgm:pt modelId="{20720123-72EC-4D98-B4E4-0058C87FCFC6}" type="pres">
      <dgm:prSet presAssocID="{2317B0CE-E11D-4056-BBBE-234F2F76681C}" presName="Child1Accent1" presStyleLbl="alignNode1" presStyleIdx="11" presStyleCnt="34"/>
      <dgm:spPr/>
    </dgm:pt>
    <dgm:pt modelId="{EFC25098-8D55-4A8D-8211-AB743384A1E0}" type="pres">
      <dgm:prSet presAssocID="{2317B0CE-E11D-4056-BBBE-234F2F76681C}" presName="Child1Accent2" presStyleLbl="alignNode1" presStyleIdx="12" presStyleCnt="34"/>
      <dgm:spPr/>
    </dgm:pt>
    <dgm:pt modelId="{0780D16A-AE7D-4D32-80DC-72463F331E8A}" type="pres">
      <dgm:prSet presAssocID="{2317B0CE-E11D-4056-BBBE-234F2F76681C}" presName="Child1Accent3" presStyleLbl="alignNode1" presStyleIdx="13" presStyleCnt="34"/>
      <dgm:spPr/>
    </dgm:pt>
    <dgm:pt modelId="{137B0AC7-066E-4678-98B4-3DD5A9907210}" type="pres">
      <dgm:prSet presAssocID="{2317B0CE-E11D-4056-BBBE-234F2F76681C}" presName="Child1Accent4" presStyleLbl="alignNode1" presStyleIdx="14" presStyleCnt="34"/>
      <dgm:spPr/>
    </dgm:pt>
    <dgm:pt modelId="{003A7467-71C0-47A5-98E3-7E6808D3F870}" type="pres">
      <dgm:prSet presAssocID="{2317B0CE-E11D-4056-BBBE-234F2F76681C}" presName="Child1Accent5" presStyleLbl="alignNode1" presStyleIdx="15" presStyleCnt="34"/>
      <dgm:spPr/>
    </dgm:pt>
    <dgm:pt modelId="{63ED4106-B7B8-43C4-9CFF-4104AB84A2D9}" type="pres">
      <dgm:prSet presAssocID="{2317B0CE-E11D-4056-BBBE-234F2F76681C}" presName="Child1Accent6" presStyleLbl="alignNode1" presStyleIdx="16" presStyleCnt="34"/>
      <dgm:spPr/>
    </dgm:pt>
    <dgm:pt modelId="{5AC8FF8C-3876-4E45-BB47-A0ED90077329}" type="pres">
      <dgm:prSet presAssocID="{2317B0CE-E11D-4056-BBBE-234F2F76681C}" presName="Child1Accent7" presStyleLbl="alignNode1" presStyleIdx="17" presStyleCnt="34"/>
      <dgm:spPr/>
    </dgm:pt>
    <dgm:pt modelId="{F76255B0-ABAB-47A8-8BB2-A30A97755F3E}" type="pres">
      <dgm:prSet presAssocID="{2317B0CE-E11D-4056-BBBE-234F2F76681C}" presName="Child1Accent8" presStyleLbl="alignNode1" presStyleIdx="18" presStyleCnt="34"/>
      <dgm:spPr/>
    </dgm:pt>
    <dgm:pt modelId="{07037B29-FCE4-4FEB-BADF-15129A46CFA6}" type="pres">
      <dgm:prSet presAssocID="{2317B0CE-E11D-4056-BBBE-234F2F76681C}" presName="Child1Accent9" presStyleLbl="alignNode1" presStyleIdx="19" presStyleCnt="34"/>
      <dgm:spPr/>
    </dgm:pt>
    <dgm:pt modelId="{F71ECA4B-CD66-4F80-8547-C0628203A6CD}" type="pres">
      <dgm:prSet presAssocID="{2317B0CE-E11D-4056-BBBE-234F2F76681C}" presName="Child1" presStyleLbl="revTx" presStyleIdx="0" presStyleCnt="3">
        <dgm:presLayoutVars>
          <dgm:chMax/>
          <dgm:chPref val="0"/>
          <dgm:bulletEnabled val="1"/>
        </dgm:presLayoutVars>
      </dgm:prSet>
      <dgm:spPr/>
    </dgm:pt>
    <dgm:pt modelId="{F2DDF28B-0389-481E-BE22-1BF8DC972AC4}" type="pres">
      <dgm:prSet presAssocID="{43029F40-C7A7-44AA-B9D1-8855649DEA7D}" presName="Child2Accent1" presStyleLbl="alignNode1" presStyleIdx="20" presStyleCnt="34"/>
      <dgm:spPr/>
    </dgm:pt>
    <dgm:pt modelId="{266D2A86-AEA4-4955-9F2B-2D426DEE6FA8}" type="pres">
      <dgm:prSet presAssocID="{43029F40-C7A7-44AA-B9D1-8855649DEA7D}" presName="Child2Accent2" presStyleLbl="alignNode1" presStyleIdx="21" presStyleCnt="34"/>
      <dgm:spPr/>
    </dgm:pt>
    <dgm:pt modelId="{6F8132A5-D907-4B43-8E20-66FC41D754BE}" type="pres">
      <dgm:prSet presAssocID="{43029F40-C7A7-44AA-B9D1-8855649DEA7D}" presName="Child2Accent3" presStyleLbl="alignNode1" presStyleIdx="22" presStyleCnt="34"/>
      <dgm:spPr/>
    </dgm:pt>
    <dgm:pt modelId="{AEEB7A77-21E3-4F3F-BF9B-1DD5BC485081}" type="pres">
      <dgm:prSet presAssocID="{43029F40-C7A7-44AA-B9D1-8855649DEA7D}" presName="Child2Accent4" presStyleLbl="alignNode1" presStyleIdx="23" presStyleCnt="34"/>
      <dgm:spPr/>
    </dgm:pt>
    <dgm:pt modelId="{BC80C574-6603-417D-AE05-E0546FB7881D}" type="pres">
      <dgm:prSet presAssocID="{43029F40-C7A7-44AA-B9D1-8855649DEA7D}" presName="Child2Accent5" presStyleLbl="alignNode1" presStyleIdx="24" presStyleCnt="34"/>
      <dgm:spPr/>
    </dgm:pt>
    <dgm:pt modelId="{B91955C9-84C3-49C2-8878-9C1A1AEB6D4E}" type="pres">
      <dgm:prSet presAssocID="{43029F40-C7A7-44AA-B9D1-8855649DEA7D}" presName="Child2Accent6" presStyleLbl="alignNode1" presStyleIdx="25" presStyleCnt="34"/>
      <dgm:spPr/>
    </dgm:pt>
    <dgm:pt modelId="{CA83AB78-4DF8-4AE2-93C2-AFE0865D3787}" type="pres">
      <dgm:prSet presAssocID="{43029F40-C7A7-44AA-B9D1-8855649DEA7D}" presName="Child2Accent7" presStyleLbl="alignNode1" presStyleIdx="26" presStyleCnt="34"/>
      <dgm:spPr/>
    </dgm:pt>
    <dgm:pt modelId="{08BDBD85-B8B1-4A3E-AA08-FBDD3C6C1D63}" type="pres">
      <dgm:prSet presAssocID="{43029F40-C7A7-44AA-B9D1-8855649DEA7D}" presName="Child2" presStyleLbl="revTx" presStyleIdx="1" presStyleCnt="3">
        <dgm:presLayoutVars>
          <dgm:chMax/>
          <dgm:chPref val="0"/>
          <dgm:bulletEnabled val="1"/>
        </dgm:presLayoutVars>
      </dgm:prSet>
      <dgm:spPr/>
    </dgm:pt>
    <dgm:pt modelId="{C52540D1-E4A7-4FC9-AD26-69F3DFAA8B72}" type="pres">
      <dgm:prSet presAssocID="{516A55B2-79B9-4ED6-89D3-4694DD835182}" presName="Child3Accent1" presStyleLbl="alignNode1" presStyleIdx="27" presStyleCnt="34"/>
      <dgm:spPr/>
    </dgm:pt>
    <dgm:pt modelId="{02584EFF-4EBE-4B45-A11A-DB354AC357E0}" type="pres">
      <dgm:prSet presAssocID="{516A55B2-79B9-4ED6-89D3-4694DD835182}" presName="Child3Accent2" presStyleLbl="alignNode1" presStyleIdx="28" presStyleCnt="34"/>
      <dgm:spPr/>
    </dgm:pt>
    <dgm:pt modelId="{C16D72C5-6606-4D0F-8CB0-82E180DF7E49}" type="pres">
      <dgm:prSet presAssocID="{516A55B2-79B9-4ED6-89D3-4694DD835182}" presName="Child3Accent3" presStyleLbl="alignNode1" presStyleIdx="29" presStyleCnt="34"/>
      <dgm:spPr/>
    </dgm:pt>
    <dgm:pt modelId="{C107A951-EFA8-4FBA-B6AD-85974E67E555}" type="pres">
      <dgm:prSet presAssocID="{516A55B2-79B9-4ED6-89D3-4694DD835182}" presName="Child3Accent4" presStyleLbl="alignNode1" presStyleIdx="30" presStyleCnt="34"/>
      <dgm:spPr/>
    </dgm:pt>
    <dgm:pt modelId="{1C5BFB4F-7DF8-4AD6-8E9E-B661F82B090D}" type="pres">
      <dgm:prSet presAssocID="{516A55B2-79B9-4ED6-89D3-4694DD835182}" presName="Child3Accent5" presStyleLbl="alignNode1" presStyleIdx="31" presStyleCnt="34"/>
      <dgm:spPr/>
    </dgm:pt>
    <dgm:pt modelId="{05D01442-DFF9-407A-B106-0D905410ACC3}" type="pres">
      <dgm:prSet presAssocID="{516A55B2-79B9-4ED6-89D3-4694DD835182}" presName="Child3Accent6" presStyleLbl="alignNode1" presStyleIdx="32" presStyleCnt="34"/>
      <dgm:spPr/>
    </dgm:pt>
    <dgm:pt modelId="{135999C0-8ED7-4C8A-BA0B-12A674EBE866}" type="pres">
      <dgm:prSet presAssocID="{516A55B2-79B9-4ED6-89D3-4694DD835182}" presName="Child3Accent7" presStyleLbl="alignNode1" presStyleIdx="33" presStyleCnt="34"/>
      <dgm:spPr/>
    </dgm:pt>
    <dgm:pt modelId="{A0B300FA-14ED-4520-9254-2F3C6FE6C6C3}" type="pres">
      <dgm:prSet presAssocID="{516A55B2-79B9-4ED6-89D3-4694DD835182}" presName="Child3" presStyleLbl="revTx" presStyleIdx="2" presStyleCnt="3">
        <dgm:presLayoutVars>
          <dgm:chMax/>
          <dgm:chPref val="0"/>
          <dgm:bulletEnabled val="1"/>
        </dgm:presLayoutVars>
      </dgm:prSet>
      <dgm:spPr/>
    </dgm:pt>
  </dgm:ptLst>
  <dgm:cxnLst>
    <dgm:cxn modelId="{E92B131B-A87A-46B4-9532-CAFEE987FEB3}" srcId="{FD1331B0-713C-4D7C-95B6-14A3AF00A2A0}" destId="{43029F40-C7A7-44AA-B9D1-8855649DEA7D}" srcOrd="1" destOrd="0" parTransId="{88BAC5BF-BBE7-40B6-AB1F-AD25F34A0B01}" sibTransId="{6A809151-006B-46C9-B16F-424E56B9D616}"/>
    <dgm:cxn modelId="{18BC4F20-B087-45CE-9F0A-EA7C3467E27E}" srcId="{87550B28-BF3F-460A-AB68-352BD3378DE0}" destId="{FD1331B0-713C-4D7C-95B6-14A3AF00A2A0}" srcOrd="0" destOrd="0" parTransId="{8262741F-A249-499E-8AE3-5A14F23FC027}" sibTransId="{C41E973E-CE6A-4EB8-9D79-E6AC2153392E}"/>
    <dgm:cxn modelId="{B60ABF36-3B54-43EA-9807-41E67C7B5704}" type="presOf" srcId="{2317B0CE-E11D-4056-BBBE-234F2F76681C}" destId="{F71ECA4B-CD66-4F80-8547-C0628203A6CD}" srcOrd="0" destOrd="0" presId="urn:microsoft.com/office/officeart/2011/layout/ConvergingText"/>
    <dgm:cxn modelId="{C9FE4783-6EA6-4D5F-83DF-34914943BF84}" srcId="{FD1331B0-713C-4D7C-95B6-14A3AF00A2A0}" destId="{516A55B2-79B9-4ED6-89D3-4694DD835182}" srcOrd="2" destOrd="0" parTransId="{9E669F93-8744-4924-8C2A-801F2B86AF4A}" sibTransId="{2257D15E-1F39-4383-BFE4-7BBE89245994}"/>
    <dgm:cxn modelId="{6ADABD97-956B-4299-BE0D-BDDF300142C2}" type="presOf" srcId="{516A55B2-79B9-4ED6-89D3-4694DD835182}" destId="{A0B300FA-14ED-4520-9254-2F3C6FE6C6C3}" srcOrd="0" destOrd="0" presId="urn:microsoft.com/office/officeart/2011/layout/ConvergingText"/>
    <dgm:cxn modelId="{9802CB9D-A260-47C7-9AD3-0F50CA2BDB35}" srcId="{FD1331B0-713C-4D7C-95B6-14A3AF00A2A0}" destId="{2317B0CE-E11D-4056-BBBE-234F2F76681C}" srcOrd="0" destOrd="0" parTransId="{86EB6676-2030-4A01-9B1A-F6A88F1515D8}" sibTransId="{F667FC6D-F1F8-4DB7-9AC3-2EC4B434B207}"/>
    <dgm:cxn modelId="{D83157C7-41E8-4796-9E03-55A4E1C2EB8E}" type="presOf" srcId="{FD1331B0-713C-4D7C-95B6-14A3AF00A2A0}" destId="{CC1D4675-0A1C-4FED-9022-CEC1DF66FAB6}" srcOrd="0" destOrd="0" presId="urn:microsoft.com/office/officeart/2011/layout/ConvergingText"/>
    <dgm:cxn modelId="{2A7021CB-BCE1-496E-9667-655B27BF4737}" type="presOf" srcId="{43029F40-C7A7-44AA-B9D1-8855649DEA7D}" destId="{08BDBD85-B8B1-4A3E-AA08-FBDD3C6C1D63}" srcOrd="0" destOrd="0" presId="urn:microsoft.com/office/officeart/2011/layout/ConvergingText"/>
    <dgm:cxn modelId="{F9495BE8-B608-4C98-AAB4-9BFB6FD921C0}" type="presOf" srcId="{87550B28-BF3F-460A-AB68-352BD3378DE0}" destId="{AEEF4492-9932-4710-B8E5-62077D696274}" srcOrd="0" destOrd="0" presId="urn:microsoft.com/office/officeart/2011/layout/ConvergingText"/>
    <dgm:cxn modelId="{6598EF43-70A9-4B4F-9711-F0840401E2CB}" type="presParOf" srcId="{AEEF4492-9932-4710-B8E5-62077D696274}" destId="{A878D857-4306-409E-8290-C7390E665D8D}" srcOrd="0" destOrd="0" presId="urn:microsoft.com/office/officeart/2011/layout/ConvergingText"/>
    <dgm:cxn modelId="{42FE3A06-7EC3-4A4D-8D69-0F4DC5F6B85B}" type="presParOf" srcId="{A878D857-4306-409E-8290-C7390E665D8D}" destId="{D736A569-FFE0-43BC-9F5A-13EB95F85E0D}" srcOrd="0" destOrd="0" presId="urn:microsoft.com/office/officeart/2011/layout/ConvergingText"/>
    <dgm:cxn modelId="{CF34BBCA-C9F2-4C3E-995C-A500EC55D259}" type="presParOf" srcId="{A878D857-4306-409E-8290-C7390E665D8D}" destId="{31E9013C-2CAA-43DD-A400-64348DE71BB6}" srcOrd="1" destOrd="0" presId="urn:microsoft.com/office/officeart/2011/layout/ConvergingText"/>
    <dgm:cxn modelId="{6E46F089-9715-4B7F-B4CA-5AAFBD846660}" type="presParOf" srcId="{A878D857-4306-409E-8290-C7390E665D8D}" destId="{82C36CF8-5B99-4C37-88B3-407F42BC833D}" srcOrd="2" destOrd="0" presId="urn:microsoft.com/office/officeart/2011/layout/ConvergingText"/>
    <dgm:cxn modelId="{9EC6000E-BDF9-4FE8-B7D6-7DB0295B610D}" type="presParOf" srcId="{A878D857-4306-409E-8290-C7390E665D8D}" destId="{AC2C5F07-F386-4BBE-89E8-B45901EAF14A}" srcOrd="3" destOrd="0" presId="urn:microsoft.com/office/officeart/2011/layout/ConvergingText"/>
    <dgm:cxn modelId="{6D3C4C2D-19DE-43F0-B536-254ECC08C855}" type="presParOf" srcId="{A878D857-4306-409E-8290-C7390E665D8D}" destId="{83C02DBB-5DBC-4AB0-ACBA-3EEF970440D4}" srcOrd="4" destOrd="0" presId="urn:microsoft.com/office/officeart/2011/layout/ConvergingText"/>
    <dgm:cxn modelId="{CD63F0CD-2BC7-46EE-995E-9B90969E3444}" type="presParOf" srcId="{A878D857-4306-409E-8290-C7390E665D8D}" destId="{E514B767-845C-4136-9A63-DA9859A6B865}" srcOrd="5" destOrd="0" presId="urn:microsoft.com/office/officeart/2011/layout/ConvergingText"/>
    <dgm:cxn modelId="{DB0471F2-85BF-4004-8E1C-9A8732BFDFEE}" type="presParOf" srcId="{A878D857-4306-409E-8290-C7390E665D8D}" destId="{FA7926A5-E90A-45D0-BF7E-60D4FBCE0D65}" srcOrd="6" destOrd="0" presId="urn:microsoft.com/office/officeart/2011/layout/ConvergingText"/>
    <dgm:cxn modelId="{A601C3B2-0857-42A0-A20E-CC8FD67464FA}" type="presParOf" srcId="{A878D857-4306-409E-8290-C7390E665D8D}" destId="{A31F0DDA-9440-46F9-B91A-3013541DB397}" srcOrd="7" destOrd="0" presId="urn:microsoft.com/office/officeart/2011/layout/ConvergingText"/>
    <dgm:cxn modelId="{56200299-93FE-457A-950D-68CC8AD4D323}" type="presParOf" srcId="{A878D857-4306-409E-8290-C7390E665D8D}" destId="{2A7C3E9F-62DC-4D1B-BBC4-719681743DEF}" srcOrd="8" destOrd="0" presId="urn:microsoft.com/office/officeart/2011/layout/ConvergingText"/>
    <dgm:cxn modelId="{4DEC7711-0C72-43DA-8A31-5F02AE3DB283}" type="presParOf" srcId="{A878D857-4306-409E-8290-C7390E665D8D}" destId="{C99C3BF9-44F4-429F-A2F5-A20435AED621}" srcOrd="9" destOrd="0" presId="urn:microsoft.com/office/officeart/2011/layout/ConvergingText"/>
    <dgm:cxn modelId="{941278CA-BC80-4903-927B-A42B545E281C}" type="presParOf" srcId="{A878D857-4306-409E-8290-C7390E665D8D}" destId="{CC1D4675-0A1C-4FED-9022-CEC1DF66FAB6}" srcOrd="10" destOrd="0" presId="urn:microsoft.com/office/officeart/2011/layout/ConvergingText"/>
    <dgm:cxn modelId="{8E2E14DB-380B-4267-9B1A-8CAE7BF11C4A}" type="presParOf" srcId="{A878D857-4306-409E-8290-C7390E665D8D}" destId="{20720123-72EC-4D98-B4E4-0058C87FCFC6}" srcOrd="11" destOrd="0" presId="urn:microsoft.com/office/officeart/2011/layout/ConvergingText"/>
    <dgm:cxn modelId="{2F245461-F216-42F3-9093-DDC0931D72B9}" type="presParOf" srcId="{A878D857-4306-409E-8290-C7390E665D8D}" destId="{EFC25098-8D55-4A8D-8211-AB743384A1E0}" srcOrd="12" destOrd="0" presId="urn:microsoft.com/office/officeart/2011/layout/ConvergingText"/>
    <dgm:cxn modelId="{F2692012-696C-40CC-AFDD-68F272901F2B}" type="presParOf" srcId="{A878D857-4306-409E-8290-C7390E665D8D}" destId="{0780D16A-AE7D-4D32-80DC-72463F331E8A}" srcOrd="13" destOrd="0" presId="urn:microsoft.com/office/officeart/2011/layout/ConvergingText"/>
    <dgm:cxn modelId="{5D435B12-32A3-4925-AEF9-5FDB2F83C405}" type="presParOf" srcId="{A878D857-4306-409E-8290-C7390E665D8D}" destId="{137B0AC7-066E-4678-98B4-3DD5A9907210}" srcOrd="14" destOrd="0" presId="urn:microsoft.com/office/officeart/2011/layout/ConvergingText"/>
    <dgm:cxn modelId="{A1FF2EB1-565A-4E39-8D5D-53BAFD3B50C2}" type="presParOf" srcId="{A878D857-4306-409E-8290-C7390E665D8D}" destId="{003A7467-71C0-47A5-98E3-7E6808D3F870}" srcOrd="15" destOrd="0" presId="urn:microsoft.com/office/officeart/2011/layout/ConvergingText"/>
    <dgm:cxn modelId="{7FC47333-7156-4056-A0BD-0A951BDE8B96}" type="presParOf" srcId="{A878D857-4306-409E-8290-C7390E665D8D}" destId="{63ED4106-B7B8-43C4-9CFF-4104AB84A2D9}" srcOrd="16" destOrd="0" presId="urn:microsoft.com/office/officeart/2011/layout/ConvergingText"/>
    <dgm:cxn modelId="{27989395-7200-4F84-BAAA-B03A25549232}" type="presParOf" srcId="{A878D857-4306-409E-8290-C7390E665D8D}" destId="{5AC8FF8C-3876-4E45-BB47-A0ED90077329}" srcOrd="17" destOrd="0" presId="urn:microsoft.com/office/officeart/2011/layout/ConvergingText"/>
    <dgm:cxn modelId="{1042DD37-6FF1-4EF9-ADB0-16761A57A20D}" type="presParOf" srcId="{A878D857-4306-409E-8290-C7390E665D8D}" destId="{F76255B0-ABAB-47A8-8BB2-A30A97755F3E}" srcOrd="18" destOrd="0" presId="urn:microsoft.com/office/officeart/2011/layout/ConvergingText"/>
    <dgm:cxn modelId="{26F12AF7-7ADE-48C3-9AC6-3553254AD183}" type="presParOf" srcId="{A878D857-4306-409E-8290-C7390E665D8D}" destId="{07037B29-FCE4-4FEB-BADF-15129A46CFA6}" srcOrd="19" destOrd="0" presId="urn:microsoft.com/office/officeart/2011/layout/ConvergingText"/>
    <dgm:cxn modelId="{4FD3257E-C9E8-488E-BD22-1968B711634E}" type="presParOf" srcId="{A878D857-4306-409E-8290-C7390E665D8D}" destId="{F71ECA4B-CD66-4F80-8547-C0628203A6CD}" srcOrd="20" destOrd="0" presId="urn:microsoft.com/office/officeart/2011/layout/ConvergingText"/>
    <dgm:cxn modelId="{46F58E09-8052-44BE-AF97-A146E11ECB09}" type="presParOf" srcId="{A878D857-4306-409E-8290-C7390E665D8D}" destId="{F2DDF28B-0389-481E-BE22-1BF8DC972AC4}" srcOrd="21" destOrd="0" presId="urn:microsoft.com/office/officeart/2011/layout/ConvergingText"/>
    <dgm:cxn modelId="{5FC3758D-92C3-4A1F-8A6E-1F7207F61AEA}" type="presParOf" srcId="{A878D857-4306-409E-8290-C7390E665D8D}" destId="{266D2A86-AEA4-4955-9F2B-2D426DEE6FA8}" srcOrd="22" destOrd="0" presId="urn:microsoft.com/office/officeart/2011/layout/ConvergingText"/>
    <dgm:cxn modelId="{99A913D7-A80E-4BDB-BDE5-24CE1E501343}" type="presParOf" srcId="{A878D857-4306-409E-8290-C7390E665D8D}" destId="{6F8132A5-D907-4B43-8E20-66FC41D754BE}" srcOrd="23" destOrd="0" presId="urn:microsoft.com/office/officeart/2011/layout/ConvergingText"/>
    <dgm:cxn modelId="{1A6E73A0-82E0-4971-B30F-EDD5030F9D6A}" type="presParOf" srcId="{A878D857-4306-409E-8290-C7390E665D8D}" destId="{AEEB7A77-21E3-4F3F-BF9B-1DD5BC485081}" srcOrd="24" destOrd="0" presId="urn:microsoft.com/office/officeart/2011/layout/ConvergingText"/>
    <dgm:cxn modelId="{FA6B669C-8FE7-4EE4-8757-9C7D15A06E0A}" type="presParOf" srcId="{A878D857-4306-409E-8290-C7390E665D8D}" destId="{BC80C574-6603-417D-AE05-E0546FB7881D}" srcOrd="25" destOrd="0" presId="urn:microsoft.com/office/officeart/2011/layout/ConvergingText"/>
    <dgm:cxn modelId="{35B600B9-BC26-4E21-AF62-9CE116C693B8}" type="presParOf" srcId="{A878D857-4306-409E-8290-C7390E665D8D}" destId="{B91955C9-84C3-49C2-8878-9C1A1AEB6D4E}" srcOrd="26" destOrd="0" presId="urn:microsoft.com/office/officeart/2011/layout/ConvergingText"/>
    <dgm:cxn modelId="{6A2284C1-F97E-4AC9-A4F5-61D3DCF00372}" type="presParOf" srcId="{A878D857-4306-409E-8290-C7390E665D8D}" destId="{CA83AB78-4DF8-4AE2-93C2-AFE0865D3787}" srcOrd="27" destOrd="0" presId="urn:microsoft.com/office/officeart/2011/layout/ConvergingText"/>
    <dgm:cxn modelId="{5CC8C079-2397-4D58-8EC2-09D50DFAB7D6}" type="presParOf" srcId="{A878D857-4306-409E-8290-C7390E665D8D}" destId="{08BDBD85-B8B1-4A3E-AA08-FBDD3C6C1D63}" srcOrd="28" destOrd="0" presId="urn:microsoft.com/office/officeart/2011/layout/ConvergingText"/>
    <dgm:cxn modelId="{82C55720-3836-45F5-BDAE-493BA386FAEE}" type="presParOf" srcId="{A878D857-4306-409E-8290-C7390E665D8D}" destId="{C52540D1-E4A7-4FC9-AD26-69F3DFAA8B72}" srcOrd="29" destOrd="0" presId="urn:microsoft.com/office/officeart/2011/layout/ConvergingText"/>
    <dgm:cxn modelId="{E1C4A971-9C54-426E-92B1-BEF814481B83}" type="presParOf" srcId="{A878D857-4306-409E-8290-C7390E665D8D}" destId="{02584EFF-4EBE-4B45-A11A-DB354AC357E0}" srcOrd="30" destOrd="0" presId="urn:microsoft.com/office/officeart/2011/layout/ConvergingText"/>
    <dgm:cxn modelId="{E68836F2-66E7-4D5E-B69E-08E249056595}" type="presParOf" srcId="{A878D857-4306-409E-8290-C7390E665D8D}" destId="{C16D72C5-6606-4D0F-8CB0-82E180DF7E49}" srcOrd="31" destOrd="0" presId="urn:microsoft.com/office/officeart/2011/layout/ConvergingText"/>
    <dgm:cxn modelId="{05873C45-A4A0-413D-8E86-9340854CF565}" type="presParOf" srcId="{A878D857-4306-409E-8290-C7390E665D8D}" destId="{C107A951-EFA8-4FBA-B6AD-85974E67E555}" srcOrd="32" destOrd="0" presId="urn:microsoft.com/office/officeart/2011/layout/ConvergingText"/>
    <dgm:cxn modelId="{FD8CFE10-9F2F-43DF-94B8-8A00AA1E818E}" type="presParOf" srcId="{A878D857-4306-409E-8290-C7390E665D8D}" destId="{1C5BFB4F-7DF8-4AD6-8E9E-B661F82B090D}" srcOrd="33" destOrd="0" presId="urn:microsoft.com/office/officeart/2011/layout/ConvergingText"/>
    <dgm:cxn modelId="{BAFDBB2C-FE10-4D9A-927E-FCE2E46BEB55}" type="presParOf" srcId="{A878D857-4306-409E-8290-C7390E665D8D}" destId="{05D01442-DFF9-407A-B106-0D905410ACC3}" srcOrd="34" destOrd="0" presId="urn:microsoft.com/office/officeart/2011/layout/ConvergingText"/>
    <dgm:cxn modelId="{3A7E4B40-2625-43A1-9609-329C0A3E2BE8}" type="presParOf" srcId="{A878D857-4306-409E-8290-C7390E665D8D}" destId="{135999C0-8ED7-4C8A-BA0B-12A674EBE866}" srcOrd="35" destOrd="0" presId="urn:microsoft.com/office/officeart/2011/layout/ConvergingText"/>
    <dgm:cxn modelId="{7648D8F0-3B3D-4993-8B02-490FF476B504}" type="presParOf" srcId="{A878D857-4306-409E-8290-C7390E665D8D}" destId="{A0B300FA-14ED-4520-9254-2F3C6FE6C6C3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0D2D73-2747-48EA-9E28-3011447AF59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A7F572-1782-45D2-A5EA-A557D18EEAFF}">
      <dgm:prSet phldrT="[Text]" custT="1"/>
      <dgm:spPr/>
      <dgm:t>
        <a:bodyPr/>
        <a:lstStyle/>
        <a:p>
          <a:r>
            <a:rPr lang="en-US" sz="1200" dirty="0" err="1"/>
            <a:t>Marka</a:t>
          </a:r>
          <a:r>
            <a:rPr lang="en-US" sz="1200" dirty="0"/>
            <a:t>-Influencer </a:t>
          </a:r>
          <a:r>
            <a:rPr lang="en-US" sz="1200" dirty="0" err="1"/>
            <a:t>konumlandırma</a:t>
          </a:r>
          <a:r>
            <a:rPr lang="en-US" sz="1200" dirty="0"/>
            <a:t> </a:t>
          </a:r>
          <a:r>
            <a:rPr lang="en-US" sz="1200" dirty="0" err="1"/>
            <a:t>analizi</a:t>
          </a:r>
          <a:r>
            <a:rPr lang="en-US" sz="1200" dirty="0"/>
            <a:t> </a:t>
          </a:r>
          <a:r>
            <a:rPr lang="en-US" sz="1200" dirty="0" err="1"/>
            <a:t>yapmak</a:t>
          </a:r>
          <a:endParaRPr lang="en-US" sz="1200" dirty="0"/>
        </a:p>
      </dgm:t>
    </dgm:pt>
    <dgm:pt modelId="{728E0FFD-CC46-4D16-A2EE-7BB32594F79A}" type="parTrans" cxnId="{6339256E-62D6-4A4F-9310-E8749665E90C}">
      <dgm:prSet/>
      <dgm:spPr/>
      <dgm:t>
        <a:bodyPr/>
        <a:lstStyle/>
        <a:p>
          <a:endParaRPr lang="en-US"/>
        </a:p>
      </dgm:t>
    </dgm:pt>
    <dgm:pt modelId="{23F5D080-2BA6-4C73-82AE-F9E13BED2E46}" type="sibTrans" cxnId="{6339256E-62D6-4A4F-9310-E8749665E90C}">
      <dgm:prSet/>
      <dgm:spPr/>
      <dgm:t>
        <a:bodyPr/>
        <a:lstStyle/>
        <a:p>
          <a:endParaRPr lang="en-US"/>
        </a:p>
      </dgm:t>
    </dgm:pt>
    <dgm:pt modelId="{8CC2D4E5-3B31-4D6C-A60A-EBBD4675CE54}">
      <dgm:prSet phldrT="[Text]" custT="1"/>
      <dgm:spPr/>
      <dgm:t>
        <a:bodyPr/>
        <a:lstStyle/>
        <a:p>
          <a:r>
            <a:rPr lang="en-US" sz="1200" dirty="0" err="1"/>
            <a:t>Profesyonellik</a:t>
          </a:r>
          <a:endParaRPr lang="en-US" sz="1200" dirty="0"/>
        </a:p>
      </dgm:t>
    </dgm:pt>
    <dgm:pt modelId="{C978796E-CE09-4823-B053-BDD3CBF28181}" type="parTrans" cxnId="{3B44B56F-0491-4468-B00C-95A1547C739D}">
      <dgm:prSet/>
      <dgm:spPr/>
      <dgm:t>
        <a:bodyPr/>
        <a:lstStyle/>
        <a:p>
          <a:endParaRPr lang="en-US"/>
        </a:p>
      </dgm:t>
    </dgm:pt>
    <dgm:pt modelId="{2B7E5F97-4530-4879-9580-B528DD2C1EC8}" type="sibTrans" cxnId="{3B44B56F-0491-4468-B00C-95A1547C739D}">
      <dgm:prSet/>
      <dgm:spPr/>
      <dgm:t>
        <a:bodyPr/>
        <a:lstStyle/>
        <a:p>
          <a:endParaRPr lang="en-US"/>
        </a:p>
      </dgm:t>
    </dgm:pt>
    <dgm:pt modelId="{43E0DF50-7D25-4760-BF9D-D0777D401CF9}">
      <dgm:prSet phldrT="[Text]" custT="1"/>
      <dgm:spPr/>
      <dgm:t>
        <a:bodyPr/>
        <a:lstStyle/>
        <a:p>
          <a:r>
            <a:rPr lang="en-US" sz="1200" dirty="0" err="1"/>
            <a:t>Takipçi</a:t>
          </a:r>
          <a:r>
            <a:rPr lang="en-US" sz="1200" dirty="0"/>
            <a:t> </a:t>
          </a:r>
          <a:r>
            <a:rPr lang="en-US" sz="1200" dirty="0" err="1"/>
            <a:t>sayısı</a:t>
          </a:r>
          <a:r>
            <a:rPr lang="en-US" sz="1200" dirty="0"/>
            <a:t> </a:t>
          </a:r>
        </a:p>
      </dgm:t>
    </dgm:pt>
    <dgm:pt modelId="{AC48A27C-B606-4DC6-B931-3114F991F530}" type="parTrans" cxnId="{6B38CC82-EC89-42B9-A7C1-C21DC3B79253}">
      <dgm:prSet/>
      <dgm:spPr/>
      <dgm:t>
        <a:bodyPr/>
        <a:lstStyle/>
        <a:p>
          <a:endParaRPr lang="en-US"/>
        </a:p>
      </dgm:t>
    </dgm:pt>
    <dgm:pt modelId="{92E42FEB-6FCF-423A-8810-D83F2003A32E}" type="sibTrans" cxnId="{6B38CC82-EC89-42B9-A7C1-C21DC3B79253}">
      <dgm:prSet/>
      <dgm:spPr/>
      <dgm:t>
        <a:bodyPr/>
        <a:lstStyle/>
        <a:p>
          <a:endParaRPr lang="en-US"/>
        </a:p>
      </dgm:t>
    </dgm:pt>
    <dgm:pt modelId="{62B72C21-550F-48D9-9D60-226D9BFCEE7E}">
      <dgm:prSet phldrT="[Text]" custT="1"/>
      <dgm:spPr/>
      <dgm:t>
        <a:bodyPr/>
        <a:lstStyle/>
        <a:p>
          <a:r>
            <a:rPr lang="en-US" sz="1200" dirty="0" err="1"/>
            <a:t>Bütçeyi</a:t>
          </a:r>
          <a:r>
            <a:rPr lang="en-US" sz="1200" dirty="0"/>
            <a:t> Doğru </a:t>
          </a:r>
          <a:r>
            <a:rPr lang="en-US" sz="1200" dirty="0" err="1"/>
            <a:t>kullanmak</a:t>
          </a:r>
          <a:endParaRPr lang="en-US" sz="1200" dirty="0"/>
        </a:p>
      </dgm:t>
    </dgm:pt>
    <dgm:pt modelId="{2D34393A-49CC-44E1-B517-69326FDC4C4B}" type="parTrans" cxnId="{65DD0528-FBF5-40F5-B07C-5C08D614BC07}">
      <dgm:prSet/>
      <dgm:spPr/>
      <dgm:t>
        <a:bodyPr/>
        <a:lstStyle/>
        <a:p>
          <a:endParaRPr lang="en-US"/>
        </a:p>
      </dgm:t>
    </dgm:pt>
    <dgm:pt modelId="{D045E20B-9E61-4BA1-A41A-514A833957D4}" type="sibTrans" cxnId="{65DD0528-FBF5-40F5-B07C-5C08D614BC07}">
      <dgm:prSet/>
      <dgm:spPr/>
      <dgm:t>
        <a:bodyPr/>
        <a:lstStyle/>
        <a:p>
          <a:endParaRPr lang="en-US"/>
        </a:p>
      </dgm:t>
    </dgm:pt>
    <dgm:pt modelId="{03649CB6-1CDE-4984-ADD0-4D7A84097A4A}">
      <dgm:prSet phldrT="[Text]" custT="1"/>
      <dgm:spPr/>
      <dgm:t>
        <a:bodyPr/>
        <a:lstStyle/>
        <a:p>
          <a:r>
            <a:rPr lang="en-US" sz="1200" dirty="0" err="1"/>
            <a:t>Hedef</a:t>
          </a:r>
          <a:r>
            <a:rPr lang="en-US" sz="1200" dirty="0"/>
            <a:t> </a:t>
          </a:r>
          <a:r>
            <a:rPr lang="en-US" sz="1200" dirty="0" err="1"/>
            <a:t>kitle</a:t>
          </a:r>
          <a:r>
            <a:rPr lang="en-US" sz="1200" dirty="0"/>
            <a:t> </a:t>
          </a:r>
          <a:r>
            <a:rPr lang="en-US" sz="1200" dirty="0" err="1"/>
            <a:t>analizi</a:t>
          </a:r>
          <a:endParaRPr lang="en-US" sz="1200" dirty="0"/>
        </a:p>
      </dgm:t>
    </dgm:pt>
    <dgm:pt modelId="{D5086E06-6EBA-46E9-98C1-11D2EE68FBB9}" type="parTrans" cxnId="{CCE0181B-FFFD-4666-AE45-D36F5B0D139D}">
      <dgm:prSet/>
      <dgm:spPr/>
      <dgm:t>
        <a:bodyPr/>
        <a:lstStyle/>
        <a:p>
          <a:endParaRPr lang="en-US"/>
        </a:p>
      </dgm:t>
    </dgm:pt>
    <dgm:pt modelId="{2408B20A-E1AB-4305-B5EF-0401A1B63E7D}" type="sibTrans" cxnId="{CCE0181B-FFFD-4666-AE45-D36F5B0D139D}">
      <dgm:prSet/>
      <dgm:spPr/>
      <dgm:t>
        <a:bodyPr/>
        <a:lstStyle/>
        <a:p>
          <a:endParaRPr lang="en-US"/>
        </a:p>
      </dgm:t>
    </dgm:pt>
    <dgm:pt modelId="{722E5C63-4898-4D7A-9433-133BC696D166}">
      <dgm:prSet phldrT="[Text]" custT="1"/>
      <dgm:spPr/>
      <dgm:t>
        <a:bodyPr/>
        <a:lstStyle/>
        <a:p>
          <a:r>
            <a:rPr lang="en-US" sz="1200" dirty="0"/>
            <a:t>Risk/ </a:t>
          </a:r>
          <a:r>
            <a:rPr lang="en-US" sz="1200" dirty="0" err="1"/>
            <a:t>Kontrol</a:t>
          </a:r>
          <a:r>
            <a:rPr lang="en-US" sz="1200" dirty="0"/>
            <a:t> </a:t>
          </a:r>
          <a:r>
            <a:rPr lang="en-US" sz="1200" dirty="0" err="1"/>
            <a:t>Birimleri</a:t>
          </a:r>
          <a:r>
            <a:rPr lang="en-US" sz="1200" dirty="0"/>
            <a:t> </a:t>
          </a:r>
          <a:r>
            <a:rPr lang="en-US" sz="1200" dirty="0" err="1"/>
            <a:t>Oluşturmak</a:t>
          </a:r>
          <a:endParaRPr lang="en-US" sz="1200" dirty="0"/>
        </a:p>
      </dgm:t>
    </dgm:pt>
    <dgm:pt modelId="{785D7039-476F-45C1-817E-491B41EBBA5E}" type="parTrans" cxnId="{AEE62DC8-8858-438F-B6C3-D33455866098}">
      <dgm:prSet/>
      <dgm:spPr/>
      <dgm:t>
        <a:bodyPr/>
        <a:lstStyle/>
        <a:p>
          <a:endParaRPr lang="en-US"/>
        </a:p>
      </dgm:t>
    </dgm:pt>
    <dgm:pt modelId="{FE24CB27-3A38-49A1-8A4F-464CB5BB96AD}" type="sibTrans" cxnId="{AEE62DC8-8858-438F-B6C3-D33455866098}">
      <dgm:prSet/>
      <dgm:spPr/>
      <dgm:t>
        <a:bodyPr/>
        <a:lstStyle/>
        <a:p>
          <a:endParaRPr lang="en-US"/>
        </a:p>
      </dgm:t>
    </dgm:pt>
    <dgm:pt modelId="{5176A9C2-9609-49F2-B44D-3676F75F9548}">
      <dgm:prSet/>
      <dgm:spPr/>
      <dgm:t>
        <a:bodyPr/>
        <a:lstStyle/>
        <a:p>
          <a:r>
            <a:rPr lang="en-US" dirty="0" err="1"/>
            <a:t>Influencerın</a:t>
          </a:r>
          <a:r>
            <a:rPr lang="en-US" dirty="0"/>
            <a:t> </a:t>
          </a:r>
          <a:r>
            <a:rPr lang="en-US" dirty="0" err="1"/>
            <a:t>markanın</a:t>
          </a:r>
          <a:r>
            <a:rPr lang="en-US" dirty="0"/>
            <a:t> </a:t>
          </a:r>
          <a:r>
            <a:rPr lang="en-US" dirty="0" err="1"/>
            <a:t>kimliğine</a:t>
          </a:r>
          <a:r>
            <a:rPr lang="en-US" dirty="0"/>
            <a:t>, </a:t>
          </a:r>
          <a:r>
            <a:rPr lang="en-US" dirty="0" err="1"/>
            <a:t>hedef</a:t>
          </a:r>
          <a:r>
            <a:rPr lang="en-US" dirty="0"/>
            <a:t> </a:t>
          </a:r>
          <a:r>
            <a:rPr lang="en-US" dirty="0" err="1"/>
            <a:t>kitlesine</a:t>
          </a:r>
          <a:r>
            <a:rPr lang="en-US" dirty="0"/>
            <a:t> </a:t>
          </a:r>
          <a:r>
            <a:rPr lang="en-US" dirty="0" err="1"/>
            <a:t>uygun</a:t>
          </a:r>
          <a:r>
            <a:rPr lang="en-US" dirty="0"/>
            <a:t> </a:t>
          </a:r>
          <a:r>
            <a:rPr lang="en-US" dirty="0" err="1"/>
            <a:t>olup</a:t>
          </a:r>
          <a:r>
            <a:rPr lang="en-US" dirty="0"/>
            <a:t> </a:t>
          </a:r>
          <a:r>
            <a:rPr lang="en-US" dirty="0" err="1"/>
            <a:t>olmadığının</a:t>
          </a:r>
          <a:r>
            <a:rPr lang="en-US" dirty="0"/>
            <a:t> </a:t>
          </a:r>
          <a:r>
            <a:rPr lang="en-US" dirty="0" err="1"/>
            <a:t>incelenmesi</a:t>
          </a:r>
          <a:endParaRPr lang="en-US" dirty="0"/>
        </a:p>
      </dgm:t>
    </dgm:pt>
    <dgm:pt modelId="{B2AC8A73-E0B4-4430-A0BE-B826822640A5}" type="parTrans" cxnId="{B77C0339-CB6B-475B-B5C0-3CC93BEB23DF}">
      <dgm:prSet/>
      <dgm:spPr/>
      <dgm:t>
        <a:bodyPr/>
        <a:lstStyle/>
        <a:p>
          <a:endParaRPr lang="en-US"/>
        </a:p>
      </dgm:t>
    </dgm:pt>
    <dgm:pt modelId="{D75CDE81-A44C-4383-A800-6EF39267B703}" type="sibTrans" cxnId="{B77C0339-CB6B-475B-B5C0-3CC93BEB23DF}">
      <dgm:prSet/>
      <dgm:spPr/>
      <dgm:t>
        <a:bodyPr/>
        <a:lstStyle/>
        <a:p>
          <a:endParaRPr lang="en-US"/>
        </a:p>
      </dgm:t>
    </dgm:pt>
    <dgm:pt modelId="{52E1796B-70BB-4A5A-B357-9832056D6905}">
      <dgm:prSet/>
      <dgm:spPr/>
      <dgm:t>
        <a:bodyPr/>
        <a:lstStyle/>
        <a:p>
          <a:r>
            <a:rPr lang="en-US" dirty="0" err="1"/>
            <a:t>Profesyonel</a:t>
          </a:r>
          <a:r>
            <a:rPr lang="en-US" dirty="0"/>
            <a:t> Influencer </a:t>
          </a:r>
          <a:r>
            <a:rPr lang="en-US" dirty="0" err="1"/>
            <a:t>ajansları</a:t>
          </a:r>
          <a:r>
            <a:rPr lang="en-US" dirty="0"/>
            <a:t> </a:t>
          </a:r>
          <a:r>
            <a:rPr lang="en-US" dirty="0" err="1"/>
            <a:t>ile</a:t>
          </a:r>
          <a:r>
            <a:rPr lang="en-US" dirty="0"/>
            <a:t> </a:t>
          </a:r>
          <a:r>
            <a:rPr lang="en-US" dirty="0" err="1"/>
            <a:t>çalışmak</a:t>
          </a:r>
          <a:endParaRPr lang="en-US" dirty="0"/>
        </a:p>
      </dgm:t>
    </dgm:pt>
    <dgm:pt modelId="{1E06F784-D175-46A7-9084-ED89E3812E93}" type="parTrans" cxnId="{3F8F6A46-B70F-4F50-B94E-3ECAFE3B9D06}">
      <dgm:prSet/>
      <dgm:spPr/>
      <dgm:t>
        <a:bodyPr/>
        <a:lstStyle/>
        <a:p>
          <a:endParaRPr lang="en-US"/>
        </a:p>
      </dgm:t>
    </dgm:pt>
    <dgm:pt modelId="{B56AAD84-D373-42F9-B85F-3E177B1AB281}" type="sibTrans" cxnId="{3F8F6A46-B70F-4F50-B94E-3ECAFE3B9D06}">
      <dgm:prSet/>
      <dgm:spPr/>
      <dgm:t>
        <a:bodyPr/>
        <a:lstStyle/>
        <a:p>
          <a:endParaRPr lang="en-US"/>
        </a:p>
      </dgm:t>
    </dgm:pt>
    <dgm:pt modelId="{E363EB18-2E99-4E6B-BCF4-5CC5633CAF74}">
      <dgm:prSet/>
      <dgm:spPr/>
      <dgm:t>
        <a:bodyPr/>
        <a:lstStyle/>
        <a:p>
          <a:r>
            <a:rPr lang="en-US" dirty="0" err="1"/>
            <a:t>Niteliği</a:t>
          </a:r>
          <a:r>
            <a:rPr lang="en-US" dirty="0"/>
            <a:t> ve </a:t>
          </a:r>
          <a:r>
            <a:rPr lang="en-US" dirty="0" err="1"/>
            <a:t>hedefleri</a:t>
          </a:r>
          <a:r>
            <a:rPr lang="en-US" dirty="0"/>
            <a:t> </a:t>
          </a:r>
          <a:r>
            <a:rPr lang="en-US" dirty="0" err="1"/>
            <a:t>merkeze</a:t>
          </a:r>
          <a:r>
            <a:rPr lang="en-US" dirty="0"/>
            <a:t> </a:t>
          </a:r>
          <a:r>
            <a:rPr lang="en-US" dirty="0" err="1"/>
            <a:t>alarak</a:t>
          </a:r>
          <a:r>
            <a:rPr lang="en-US" dirty="0"/>
            <a:t> </a:t>
          </a:r>
          <a:r>
            <a:rPr lang="en-US" dirty="0" err="1"/>
            <a:t>takipçi</a:t>
          </a:r>
          <a:r>
            <a:rPr lang="en-US" dirty="0"/>
            <a:t> </a:t>
          </a:r>
          <a:r>
            <a:rPr lang="en-US" dirty="0" err="1"/>
            <a:t>sayısını</a:t>
          </a:r>
          <a:r>
            <a:rPr lang="en-US" dirty="0"/>
            <a:t> </a:t>
          </a:r>
          <a:r>
            <a:rPr lang="en-US" dirty="0" err="1"/>
            <a:t>önemsemek</a:t>
          </a:r>
          <a:endParaRPr lang="en-US" dirty="0"/>
        </a:p>
      </dgm:t>
    </dgm:pt>
    <dgm:pt modelId="{6AEAC9CD-09E7-406D-A777-0534EDE11761}" type="parTrans" cxnId="{6BA023C0-280F-4D45-A5F6-CAD05722EF6B}">
      <dgm:prSet/>
      <dgm:spPr/>
      <dgm:t>
        <a:bodyPr/>
        <a:lstStyle/>
        <a:p>
          <a:endParaRPr lang="en-US"/>
        </a:p>
      </dgm:t>
    </dgm:pt>
    <dgm:pt modelId="{CD204353-496D-46DD-9C37-E0800BE36558}" type="sibTrans" cxnId="{6BA023C0-280F-4D45-A5F6-CAD05722EF6B}">
      <dgm:prSet/>
      <dgm:spPr/>
      <dgm:t>
        <a:bodyPr/>
        <a:lstStyle/>
        <a:p>
          <a:endParaRPr lang="en-US"/>
        </a:p>
      </dgm:t>
    </dgm:pt>
    <dgm:pt modelId="{EEFAA7A1-3CCF-414F-A34E-5A14C632A082}">
      <dgm:prSet/>
      <dgm:spPr/>
      <dgm:t>
        <a:bodyPr/>
        <a:lstStyle/>
        <a:p>
          <a:r>
            <a:rPr lang="en-US" dirty="0" err="1"/>
            <a:t>Influencerların</a:t>
          </a:r>
          <a:r>
            <a:rPr lang="en-US" dirty="0"/>
            <a:t> </a:t>
          </a:r>
          <a:r>
            <a:rPr lang="en-US" dirty="0" err="1"/>
            <a:t>hedef</a:t>
          </a:r>
          <a:r>
            <a:rPr lang="en-US" dirty="0"/>
            <a:t> </a:t>
          </a:r>
          <a:r>
            <a:rPr lang="en-US" dirty="0" err="1"/>
            <a:t>kitle</a:t>
          </a:r>
          <a:r>
            <a:rPr lang="en-US" dirty="0"/>
            <a:t> </a:t>
          </a:r>
          <a:r>
            <a:rPr lang="en-US" dirty="0" err="1"/>
            <a:t>analizinin</a:t>
          </a:r>
          <a:r>
            <a:rPr lang="en-US" dirty="0"/>
            <a:t> Doğru </a:t>
          </a:r>
          <a:r>
            <a:rPr lang="en-US" dirty="0" err="1"/>
            <a:t>yapılması</a:t>
          </a:r>
          <a:r>
            <a:rPr lang="en-US" dirty="0"/>
            <a:t> ve </a:t>
          </a:r>
          <a:r>
            <a:rPr lang="en-US" dirty="0" err="1"/>
            <a:t>marka</a:t>
          </a:r>
          <a:r>
            <a:rPr lang="en-US" dirty="0"/>
            <a:t> </a:t>
          </a:r>
          <a:r>
            <a:rPr lang="en-US" dirty="0" err="1"/>
            <a:t>hedef</a:t>
          </a:r>
          <a:r>
            <a:rPr lang="en-US" dirty="0"/>
            <a:t> </a:t>
          </a:r>
          <a:r>
            <a:rPr lang="en-US" dirty="0" err="1"/>
            <a:t>kitlesi</a:t>
          </a:r>
          <a:r>
            <a:rPr lang="en-US" dirty="0"/>
            <a:t> </a:t>
          </a:r>
          <a:r>
            <a:rPr lang="en-US" dirty="0" err="1"/>
            <a:t>ile</a:t>
          </a:r>
          <a:r>
            <a:rPr lang="en-US" dirty="0"/>
            <a:t> </a:t>
          </a:r>
          <a:r>
            <a:rPr lang="en-US" dirty="0" err="1"/>
            <a:t>eşleştirilmesi</a:t>
          </a:r>
          <a:endParaRPr lang="en-US" dirty="0"/>
        </a:p>
      </dgm:t>
    </dgm:pt>
    <dgm:pt modelId="{2E68973B-0FC2-448A-B9A1-569CA97A2C05}" type="parTrans" cxnId="{FB2681FD-7C3B-4108-B499-F8D8326C9309}">
      <dgm:prSet/>
      <dgm:spPr/>
      <dgm:t>
        <a:bodyPr/>
        <a:lstStyle/>
        <a:p>
          <a:endParaRPr lang="en-US"/>
        </a:p>
      </dgm:t>
    </dgm:pt>
    <dgm:pt modelId="{242E28C8-0361-41C9-8878-93B0E247BC86}" type="sibTrans" cxnId="{FB2681FD-7C3B-4108-B499-F8D8326C9309}">
      <dgm:prSet/>
      <dgm:spPr/>
      <dgm:t>
        <a:bodyPr/>
        <a:lstStyle/>
        <a:p>
          <a:endParaRPr lang="en-US"/>
        </a:p>
      </dgm:t>
    </dgm:pt>
    <dgm:pt modelId="{55B14FDA-33A6-41C6-B41B-79A7831CF2BA}">
      <dgm:prSet/>
      <dgm:spPr/>
      <dgm:t>
        <a:bodyPr/>
        <a:lstStyle/>
        <a:p>
          <a:r>
            <a:rPr lang="en-US" dirty="0" err="1"/>
            <a:t>Markanın</a:t>
          </a:r>
          <a:r>
            <a:rPr lang="en-US" dirty="0"/>
            <a:t> </a:t>
          </a:r>
          <a:r>
            <a:rPr lang="en-US" dirty="0" err="1"/>
            <a:t>iş</a:t>
          </a:r>
          <a:r>
            <a:rPr lang="en-US" dirty="0"/>
            <a:t> </a:t>
          </a:r>
          <a:r>
            <a:rPr lang="en-US" dirty="0" err="1"/>
            <a:t>birliği</a:t>
          </a:r>
          <a:r>
            <a:rPr lang="en-US" dirty="0"/>
            <a:t> </a:t>
          </a:r>
          <a:r>
            <a:rPr lang="en-US" dirty="0" err="1"/>
            <a:t>gerçekleştireceği</a:t>
          </a:r>
          <a:r>
            <a:rPr lang="en-US" dirty="0"/>
            <a:t> </a:t>
          </a:r>
          <a:r>
            <a:rPr lang="en-US" dirty="0" err="1"/>
            <a:t>influencerın</a:t>
          </a:r>
          <a:r>
            <a:rPr lang="en-US" dirty="0"/>
            <a:t> </a:t>
          </a:r>
          <a:r>
            <a:rPr lang="en-US" dirty="0" err="1"/>
            <a:t>markanın</a:t>
          </a:r>
          <a:r>
            <a:rPr lang="en-US" dirty="0"/>
            <a:t> risk </a:t>
          </a:r>
          <a:r>
            <a:rPr lang="en-US" dirty="0" err="1"/>
            <a:t>analizinden</a:t>
          </a:r>
          <a:r>
            <a:rPr lang="en-US" dirty="0"/>
            <a:t> </a:t>
          </a:r>
          <a:r>
            <a:rPr lang="en-US" dirty="0" err="1"/>
            <a:t>geçmesi</a:t>
          </a:r>
          <a:r>
            <a:rPr lang="en-US" dirty="0"/>
            <a:t>. Risk </a:t>
          </a:r>
          <a:r>
            <a:rPr lang="en-US" dirty="0" err="1"/>
            <a:t>analizi</a:t>
          </a:r>
          <a:r>
            <a:rPr lang="en-US" dirty="0"/>
            <a:t> </a:t>
          </a:r>
          <a:r>
            <a:rPr lang="en-US" dirty="0" err="1"/>
            <a:t>için</a:t>
          </a:r>
          <a:r>
            <a:rPr lang="en-US" dirty="0"/>
            <a:t> </a:t>
          </a:r>
          <a:r>
            <a:rPr lang="en-US" dirty="0" err="1"/>
            <a:t>kontrol</a:t>
          </a:r>
          <a:r>
            <a:rPr lang="en-US" dirty="0"/>
            <a:t> </a:t>
          </a:r>
          <a:r>
            <a:rPr lang="en-US" dirty="0" err="1"/>
            <a:t>şartlarının</a:t>
          </a:r>
          <a:r>
            <a:rPr lang="en-US" dirty="0"/>
            <a:t> </a:t>
          </a:r>
          <a:r>
            <a:rPr lang="en-US" dirty="0" err="1"/>
            <a:t>netleşmiş</a:t>
          </a:r>
          <a:r>
            <a:rPr lang="en-US" dirty="0"/>
            <a:t> </a:t>
          </a:r>
          <a:r>
            <a:rPr lang="en-US" dirty="0" err="1"/>
            <a:t>olması</a:t>
          </a:r>
          <a:endParaRPr lang="en-US" dirty="0"/>
        </a:p>
      </dgm:t>
    </dgm:pt>
    <dgm:pt modelId="{7F045989-26F7-41C2-9A14-867DF813254B}" type="parTrans" cxnId="{3060A711-FCC4-40EE-8D1A-2B1F6CEF03AC}">
      <dgm:prSet/>
      <dgm:spPr/>
      <dgm:t>
        <a:bodyPr/>
        <a:lstStyle/>
        <a:p>
          <a:endParaRPr lang="en-US"/>
        </a:p>
      </dgm:t>
    </dgm:pt>
    <dgm:pt modelId="{DE46847F-1890-4500-BDB3-10065F2D385D}" type="sibTrans" cxnId="{3060A711-FCC4-40EE-8D1A-2B1F6CEF03AC}">
      <dgm:prSet/>
      <dgm:spPr/>
      <dgm:t>
        <a:bodyPr/>
        <a:lstStyle/>
        <a:p>
          <a:endParaRPr lang="en-US"/>
        </a:p>
      </dgm:t>
    </dgm:pt>
    <dgm:pt modelId="{33C86AF7-A8BA-4678-AD90-2FFA73EC259D}">
      <dgm:prSet/>
      <dgm:spPr/>
      <dgm:t>
        <a:bodyPr/>
        <a:lstStyle/>
        <a:p>
          <a:r>
            <a:rPr lang="en-US" dirty="0" err="1"/>
            <a:t>Bütçeyi</a:t>
          </a:r>
          <a:r>
            <a:rPr lang="en-US" dirty="0"/>
            <a:t> </a:t>
          </a:r>
          <a:r>
            <a:rPr lang="en-US" dirty="0" err="1"/>
            <a:t>bitirmek</a:t>
          </a:r>
          <a:r>
            <a:rPr lang="en-US" dirty="0"/>
            <a:t> </a:t>
          </a:r>
          <a:r>
            <a:rPr lang="en-US" dirty="0" err="1"/>
            <a:t>için</a:t>
          </a:r>
          <a:r>
            <a:rPr lang="en-US" dirty="0"/>
            <a:t> influencer </a:t>
          </a:r>
          <a:r>
            <a:rPr lang="en-US" dirty="0" err="1"/>
            <a:t>konumlanması</a:t>
          </a:r>
          <a:r>
            <a:rPr lang="en-US" dirty="0"/>
            <a:t> ve </a:t>
          </a:r>
          <a:r>
            <a:rPr lang="en-US" dirty="0" err="1"/>
            <a:t>medya</a:t>
          </a:r>
          <a:r>
            <a:rPr lang="en-US" dirty="0"/>
            <a:t> </a:t>
          </a:r>
          <a:r>
            <a:rPr lang="en-US" dirty="0" err="1"/>
            <a:t>planı</a:t>
          </a:r>
          <a:r>
            <a:rPr lang="en-US" dirty="0"/>
            <a:t> </a:t>
          </a:r>
          <a:r>
            <a:rPr lang="en-US" dirty="0" err="1"/>
            <a:t>yapmadan</a:t>
          </a:r>
          <a:r>
            <a:rPr lang="en-US" dirty="0"/>
            <a:t> influencer </a:t>
          </a:r>
          <a:r>
            <a:rPr lang="en-US" dirty="0" err="1"/>
            <a:t>iş</a:t>
          </a:r>
          <a:r>
            <a:rPr lang="en-US" dirty="0"/>
            <a:t> </a:t>
          </a:r>
          <a:r>
            <a:rPr lang="en-US" dirty="0" err="1"/>
            <a:t>birlikleri</a:t>
          </a:r>
          <a:r>
            <a:rPr lang="en-US" dirty="0"/>
            <a:t> </a:t>
          </a:r>
          <a:r>
            <a:rPr lang="en-US" dirty="0" err="1"/>
            <a:t>gerçekleştirmek</a:t>
          </a:r>
          <a:endParaRPr lang="en-US" dirty="0"/>
        </a:p>
      </dgm:t>
    </dgm:pt>
    <dgm:pt modelId="{99CE9302-D0DC-4953-B758-506B06A9BACC}" type="parTrans" cxnId="{4E93A511-3DEB-49CD-9C7F-AEAF0D65A686}">
      <dgm:prSet/>
      <dgm:spPr/>
      <dgm:t>
        <a:bodyPr/>
        <a:lstStyle/>
        <a:p>
          <a:endParaRPr lang="en-US"/>
        </a:p>
      </dgm:t>
    </dgm:pt>
    <dgm:pt modelId="{8B9DB642-8199-4806-88E3-F044AA3912CA}" type="sibTrans" cxnId="{4E93A511-3DEB-49CD-9C7F-AEAF0D65A686}">
      <dgm:prSet/>
      <dgm:spPr/>
      <dgm:t>
        <a:bodyPr/>
        <a:lstStyle/>
        <a:p>
          <a:endParaRPr lang="en-US"/>
        </a:p>
      </dgm:t>
    </dgm:pt>
    <dgm:pt modelId="{F8FB7240-3DE4-4FD5-8630-47532B2FB1C0}" type="pres">
      <dgm:prSet presAssocID="{7E0D2D73-2747-48EA-9E28-3011447AF599}" presName="linear" presStyleCnt="0">
        <dgm:presLayoutVars>
          <dgm:dir/>
          <dgm:animLvl val="lvl"/>
          <dgm:resizeHandles val="exact"/>
        </dgm:presLayoutVars>
      </dgm:prSet>
      <dgm:spPr/>
    </dgm:pt>
    <dgm:pt modelId="{DBA6380A-6B9B-40E0-AB1B-65D8EDB41C0C}" type="pres">
      <dgm:prSet presAssocID="{0CA7F572-1782-45D2-A5EA-A557D18EEAFF}" presName="parentLin" presStyleCnt="0"/>
      <dgm:spPr/>
    </dgm:pt>
    <dgm:pt modelId="{B1AD0EC4-DDEE-41AB-8748-5E72510FC2C9}" type="pres">
      <dgm:prSet presAssocID="{0CA7F572-1782-45D2-A5EA-A557D18EEAFF}" presName="parentLeftMargin" presStyleLbl="node1" presStyleIdx="0" presStyleCnt="6"/>
      <dgm:spPr/>
    </dgm:pt>
    <dgm:pt modelId="{3BB440D0-A692-4FF8-8B09-07BB0FB918BA}" type="pres">
      <dgm:prSet presAssocID="{0CA7F572-1782-45D2-A5EA-A557D18EEAF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078530E-99DA-4DD9-9207-BF960C7E56CE}" type="pres">
      <dgm:prSet presAssocID="{0CA7F572-1782-45D2-A5EA-A557D18EEAFF}" presName="negativeSpace" presStyleCnt="0"/>
      <dgm:spPr/>
    </dgm:pt>
    <dgm:pt modelId="{1361C37D-4BB6-41C0-AD99-11AAC60D8F94}" type="pres">
      <dgm:prSet presAssocID="{0CA7F572-1782-45D2-A5EA-A557D18EEAFF}" presName="childText" presStyleLbl="conFgAcc1" presStyleIdx="0" presStyleCnt="6">
        <dgm:presLayoutVars>
          <dgm:bulletEnabled val="1"/>
        </dgm:presLayoutVars>
      </dgm:prSet>
      <dgm:spPr/>
    </dgm:pt>
    <dgm:pt modelId="{3A5698F8-8AC3-4C47-B229-FEE6CA2BE6D2}" type="pres">
      <dgm:prSet presAssocID="{23F5D080-2BA6-4C73-82AE-F9E13BED2E46}" presName="spaceBetweenRectangles" presStyleCnt="0"/>
      <dgm:spPr/>
    </dgm:pt>
    <dgm:pt modelId="{1357E4AF-63DB-4230-8A6F-23067BCAF184}" type="pres">
      <dgm:prSet presAssocID="{8CC2D4E5-3B31-4D6C-A60A-EBBD4675CE54}" presName="parentLin" presStyleCnt="0"/>
      <dgm:spPr/>
    </dgm:pt>
    <dgm:pt modelId="{45A389B6-EACF-4B27-8AFC-4776C4468279}" type="pres">
      <dgm:prSet presAssocID="{8CC2D4E5-3B31-4D6C-A60A-EBBD4675CE54}" presName="parentLeftMargin" presStyleLbl="node1" presStyleIdx="0" presStyleCnt="6"/>
      <dgm:spPr/>
    </dgm:pt>
    <dgm:pt modelId="{9B88490F-1124-4D32-BD7C-3AFCADC01245}" type="pres">
      <dgm:prSet presAssocID="{8CC2D4E5-3B31-4D6C-A60A-EBBD4675CE5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ACCCEC3-FFF6-4F4E-8458-2137A396997E}" type="pres">
      <dgm:prSet presAssocID="{8CC2D4E5-3B31-4D6C-A60A-EBBD4675CE54}" presName="negativeSpace" presStyleCnt="0"/>
      <dgm:spPr/>
    </dgm:pt>
    <dgm:pt modelId="{3A6AEFFE-C62F-45DB-856F-BB2F37DB9694}" type="pres">
      <dgm:prSet presAssocID="{8CC2D4E5-3B31-4D6C-A60A-EBBD4675CE54}" presName="childText" presStyleLbl="conFgAcc1" presStyleIdx="1" presStyleCnt="6">
        <dgm:presLayoutVars>
          <dgm:bulletEnabled val="1"/>
        </dgm:presLayoutVars>
      </dgm:prSet>
      <dgm:spPr/>
    </dgm:pt>
    <dgm:pt modelId="{873052A0-8A66-4335-9C64-3229334E2CFA}" type="pres">
      <dgm:prSet presAssocID="{2B7E5F97-4530-4879-9580-B528DD2C1EC8}" presName="spaceBetweenRectangles" presStyleCnt="0"/>
      <dgm:spPr/>
    </dgm:pt>
    <dgm:pt modelId="{965CE358-1300-4457-B2CE-918B227200DF}" type="pres">
      <dgm:prSet presAssocID="{43E0DF50-7D25-4760-BF9D-D0777D401CF9}" presName="parentLin" presStyleCnt="0"/>
      <dgm:spPr/>
    </dgm:pt>
    <dgm:pt modelId="{EC2ACBF7-B011-4DC4-BA33-8C7FA612A6B1}" type="pres">
      <dgm:prSet presAssocID="{43E0DF50-7D25-4760-BF9D-D0777D401CF9}" presName="parentLeftMargin" presStyleLbl="node1" presStyleIdx="1" presStyleCnt="6"/>
      <dgm:spPr/>
    </dgm:pt>
    <dgm:pt modelId="{8D15DD12-F23C-4B5B-A158-DB7A81AFDC34}" type="pres">
      <dgm:prSet presAssocID="{43E0DF50-7D25-4760-BF9D-D0777D401CF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FBF2455-5F35-48CF-867A-65297B5CDD10}" type="pres">
      <dgm:prSet presAssocID="{43E0DF50-7D25-4760-BF9D-D0777D401CF9}" presName="negativeSpace" presStyleCnt="0"/>
      <dgm:spPr/>
    </dgm:pt>
    <dgm:pt modelId="{D1C4A118-0532-4C89-9E69-FBDF7D579D4B}" type="pres">
      <dgm:prSet presAssocID="{43E0DF50-7D25-4760-BF9D-D0777D401CF9}" presName="childText" presStyleLbl="conFgAcc1" presStyleIdx="2" presStyleCnt="6">
        <dgm:presLayoutVars>
          <dgm:bulletEnabled val="1"/>
        </dgm:presLayoutVars>
      </dgm:prSet>
      <dgm:spPr/>
    </dgm:pt>
    <dgm:pt modelId="{0AE5146C-0AAB-4950-ADE9-638B387F3D20}" type="pres">
      <dgm:prSet presAssocID="{92E42FEB-6FCF-423A-8810-D83F2003A32E}" presName="spaceBetweenRectangles" presStyleCnt="0"/>
      <dgm:spPr/>
    </dgm:pt>
    <dgm:pt modelId="{AAFCAAD9-7559-4339-BB36-D6AD0206CADE}" type="pres">
      <dgm:prSet presAssocID="{03649CB6-1CDE-4984-ADD0-4D7A84097A4A}" presName="parentLin" presStyleCnt="0"/>
      <dgm:spPr/>
    </dgm:pt>
    <dgm:pt modelId="{EFF43734-45D9-41E8-AFCD-96E63AE0E644}" type="pres">
      <dgm:prSet presAssocID="{03649CB6-1CDE-4984-ADD0-4D7A84097A4A}" presName="parentLeftMargin" presStyleLbl="node1" presStyleIdx="2" presStyleCnt="6"/>
      <dgm:spPr/>
    </dgm:pt>
    <dgm:pt modelId="{F3161611-2520-41BA-9BD8-C42EECDDE369}" type="pres">
      <dgm:prSet presAssocID="{03649CB6-1CDE-4984-ADD0-4D7A84097A4A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5C0AA9B-8A15-4CFA-A763-FC11E101D556}" type="pres">
      <dgm:prSet presAssocID="{03649CB6-1CDE-4984-ADD0-4D7A84097A4A}" presName="negativeSpace" presStyleCnt="0"/>
      <dgm:spPr/>
    </dgm:pt>
    <dgm:pt modelId="{C238D255-C19F-4ECA-B953-625886CD1DB7}" type="pres">
      <dgm:prSet presAssocID="{03649CB6-1CDE-4984-ADD0-4D7A84097A4A}" presName="childText" presStyleLbl="conFgAcc1" presStyleIdx="3" presStyleCnt="6">
        <dgm:presLayoutVars>
          <dgm:bulletEnabled val="1"/>
        </dgm:presLayoutVars>
      </dgm:prSet>
      <dgm:spPr/>
    </dgm:pt>
    <dgm:pt modelId="{8A135DD0-1034-4E5C-A364-C73EFCF03D67}" type="pres">
      <dgm:prSet presAssocID="{2408B20A-E1AB-4305-B5EF-0401A1B63E7D}" presName="spaceBetweenRectangles" presStyleCnt="0"/>
      <dgm:spPr/>
    </dgm:pt>
    <dgm:pt modelId="{89E43E57-F611-4BC5-95EE-FD749598F6AA}" type="pres">
      <dgm:prSet presAssocID="{722E5C63-4898-4D7A-9433-133BC696D166}" presName="parentLin" presStyleCnt="0"/>
      <dgm:spPr/>
    </dgm:pt>
    <dgm:pt modelId="{A508A7D3-A6F7-4BBF-934B-95F324CE40B4}" type="pres">
      <dgm:prSet presAssocID="{722E5C63-4898-4D7A-9433-133BC696D166}" presName="parentLeftMargin" presStyleLbl="node1" presStyleIdx="3" presStyleCnt="6"/>
      <dgm:spPr/>
    </dgm:pt>
    <dgm:pt modelId="{33059714-947A-4D3E-A413-D104B2A43BA4}" type="pres">
      <dgm:prSet presAssocID="{722E5C63-4898-4D7A-9433-133BC696D16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7FDB8F7-D455-49A2-B4DB-6AEDFD8C74BB}" type="pres">
      <dgm:prSet presAssocID="{722E5C63-4898-4D7A-9433-133BC696D166}" presName="negativeSpace" presStyleCnt="0"/>
      <dgm:spPr/>
    </dgm:pt>
    <dgm:pt modelId="{ED7E9421-9021-4090-A6A2-EC5730C0C461}" type="pres">
      <dgm:prSet presAssocID="{722E5C63-4898-4D7A-9433-133BC696D166}" presName="childText" presStyleLbl="conFgAcc1" presStyleIdx="4" presStyleCnt="6">
        <dgm:presLayoutVars>
          <dgm:bulletEnabled val="1"/>
        </dgm:presLayoutVars>
      </dgm:prSet>
      <dgm:spPr/>
    </dgm:pt>
    <dgm:pt modelId="{EAA6FB8F-18B3-4E72-B69A-A77C8006F4BD}" type="pres">
      <dgm:prSet presAssocID="{FE24CB27-3A38-49A1-8A4F-464CB5BB96AD}" presName="spaceBetweenRectangles" presStyleCnt="0"/>
      <dgm:spPr/>
    </dgm:pt>
    <dgm:pt modelId="{CB0AB6B0-A47F-43F6-AF7B-CEE3DDF78C0B}" type="pres">
      <dgm:prSet presAssocID="{62B72C21-550F-48D9-9D60-226D9BFCEE7E}" presName="parentLin" presStyleCnt="0"/>
      <dgm:spPr/>
    </dgm:pt>
    <dgm:pt modelId="{1ACB6FA0-068A-4704-8042-E53D7813C1A9}" type="pres">
      <dgm:prSet presAssocID="{62B72C21-550F-48D9-9D60-226D9BFCEE7E}" presName="parentLeftMargin" presStyleLbl="node1" presStyleIdx="4" presStyleCnt="6"/>
      <dgm:spPr/>
    </dgm:pt>
    <dgm:pt modelId="{D8E6E9C1-A498-461C-ACC9-98A7969E0A78}" type="pres">
      <dgm:prSet presAssocID="{62B72C21-550F-48D9-9D60-226D9BFCEE7E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3BF1FC01-5BE5-4A3B-97B8-903EC8CB40C7}" type="pres">
      <dgm:prSet presAssocID="{62B72C21-550F-48D9-9D60-226D9BFCEE7E}" presName="negativeSpace" presStyleCnt="0"/>
      <dgm:spPr/>
    </dgm:pt>
    <dgm:pt modelId="{5E834FF8-F82D-4043-A083-B143438ADEF9}" type="pres">
      <dgm:prSet presAssocID="{62B72C21-550F-48D9-9D60-226D9BFCEE7E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4E93A511-3DEB-49CD-9C7F-AEAF0D65A686}" srcId="{62B72C21-550F-48D9-9D60-226D9BFCEE7E}" destId="{33C86AF7-A8BA-4678-AD90-2FFA73EC259D}" srcOrd="0" destOrd="0" parTransId="{99CE9302-D0DC-4953-B758-506B06A9BACC}" sibTransId="{8B9DB642-8199-4806-88E3-F044AA3912CA}"/>
    <dgm:cxn modelId="{3060A711-FCC4-40EE-8D1A-2B1F6CEF03AC}" srcId="{722E5C63-4898-4D7A-9433-133BC696D166}" destId="{55B14FDA-33A6-41C6-B41B-79A7831CF2BA}" srcOrd="0" destOrd="0" parTransId="{7F045989-26F7-41C2-9A14-867DF813254B}" sibTransId="{DE46847F-1890-4500-BDB3-10065F2D385D}"/>
    <dgm:cxn modelId="{CCE0181B-FFFD-4666-AE45-D36F5B0D139D}" srcId="{7E0D2D73-2747-48EA-9E28-3011447AF599}" destId="{03649CB6-1CDE-4984-ADD0-4D7A84097A4A}" srcOrd="3" destOrd="0" parTransId="{D5086E06-6EBA-46E9-98C1-11D2EE68FBB9}" sibTransId="{2408B20A-E1AB-4305-B5EF-0401A1B63E7D}"/>
    <dgm:cxn modelId="{6A3C0220-8A27-4E05-B967-80DD841DBBE5}" type="presOf" srcId="{E363EB18-2E99-4E6B-BCF4-5CC5633CAF74}" destId="{D1C4A118-0532-4C89-9E69-FBDF7D579D4B}" srcOrd="0" destOrd="0" presId="urn:microsoft.com/office/officeart/2005/8/layout/list1"/>
    <dgm:cxn modelId="{65DD0528-FBF5-40F5-B07C-5C08D614BC07}" srcId="{7E0D2D73-2747-48EA-9E28-3011447AF599}" destId="{62B72C21-550F-48D9-9D60-226D9BFCEE7E}" srcOrd="5" destOrd="0" parTransId="{2D34393A-49CC-44E1-B517-69326FDC4C4B}" sibTransId="{D045E20B-9E61-4BA1-A41A-514A833957D4}"/>
    <dgm:cxn modelId="{D734982D-3A8A-4198-A0F3-4D74D16853BC}" type="presOf" srcId="{0CA7F572-1782-45D2-A5EA-A557D18EEAFF}" destId="{B1AD0EC4-DDEE-41AB-8748-5E72510FC2C9}" srcOrd="0" destOrd="0" presId="urn:microsoft.com/office/officeart/2005/8/layout/list1"/>
    <dgm:cxn modelId="{B77C0339-CB6B-475B-B5C0-3CC93BEB23DF}" srcId="{0CA7F572-1782-45D2-A5EA-A557D18EEAFF}" destId="{5176A9C2-9609-49F2-B44D-3676F75F9548}" srcOrd="0" destOrd="0" parTransId="{B2AC8A73-E0B4-4430-A0BE-B826822640A5}" sibTransId="{D75CDE81-A44C-4383-A800-6EF39267B703}"/>
    <dgm:cxn modelId="{FF39F83E-657D-4B0A-9CCD-A74014D3BB8E}" type="presOf" srcId="{62B72C21-550F-48D9-9D60-226D9BFCEE7E}" destId="{1ACB6FA0-068A-4704-8042-E53D7813C1A9}" srcOrd="0" destOrd="0" presId="urn:microsoft.com/office/officeart/2005/8/layout/list1"/>
    <dgm:cxn modelId="{E2A05D44-591B-49AF-A3B1-74858A787DF9}" type="presOf" srcId="{03649CB6-1CDE-4984-ADD0-4D7A84097A4A}" destId="{EFF43734-45D9-41E8-AFCD-96E63AE0E644}" srcOrd="0" destOrd="0" presId="urn:microsoft.com/office/officeart/2005/8/layout/list1"/>
    <dgm:cxn modelId="{3F8F6A46-B70F-4F50-B94E-3ECAFE3B9D06}" srcId="{8CC2D4E5-3B31-4D6C-A60A-EBBD4675CE54}" destId="{52E1796B-70BB-4A5A-B357-9832056D6905}" srcOrd="0" destOrd="0" parTransId="{1E06F784-D175-46A7-9084-ED89E3812E93}" sibTransId="{B56AAD84-D373-42F9-B85F-3E177B1AB281}"/>
    <dgm:cxn modelId="{7ADD026A-E6AC-420D-8FAA-1A103630C44F}" type="presOf" srcId="{722E5C63-4898-4D7A-9433-133BC696D166}" destId="{33059714-947A-4D3E-A413-D104B2A43BA4}" srcOrd="1" destOrd="0" presId="urn:microsoft.com/office/officeart/2005/8/layout/list1"/>
    <dgm:cxn modelId="{6339256E-62D6-4A4F-9310-E8749665E90C}" srcId="{7E0D2D73-2747-48EA-9E28-3011447AF599}" destId="{0CA7F572-1782-45D2-A5EA-A557D18EEAFF}" srcOrd="0" destOrd="0" parTransId="{728E0FFD-CC46-4D16-A2EE-7BB32594F79A}" sibTransId="{23F5D080-2BA6-4C73-82AE-F9E13BED2E46}"/>
    <dgm:cxn modelId="{3B44B56F-0491-4468-B00C-95A1547C739D}" srcId="{7E0D2D73-2747-48EA-9E28-3011447AF599}" destId="{8CC2D4E5-3B31-4D6C-A60A-EBBD4675CE54}" srcOrd="1" destOrd="0" parTransId="{C978796E-CE09-4823-B053-BDD3CBF28181}" sibTransId="{2B7E5F97-4530-4879-9580-B528DD2C1EC8}"/>
    <dgm:cxn modelId="{C5A34972-BD3C-43E3-B12C-C30AA75F0C4B}" type="presOf" srcId="{5176A9C2-9609-49F2-B44D-3676F75F9548}" destId="{1361C37D-4BB6-41C0-AD99-11AAC60D8F94}" srcOrd="0" destOrd="0" presId="urn:microsoft.com/office/officeart/2005/8/layout/list1"/>
    <dgm:cxn modelId="{6B38CC82-EC89-42B9-A7C1-C21DC3B79253}" srcId="{7E0D2D73-2747-48EA-9E28-3011447AF599}" destId="{43E0DF50-7D25-4760-BF9D-D0777D401CF9}" srcOrd="2" destOrd="0" parTransId="{AC48A27C-B606-4DC6-B931-3114F991F530}" sibTransId="{92E42FEB-6FCF-423A-8810-D83F2003A32E}"/>
    <dgm:cxn modelId="{4CED36A3-D264-4981-A7D2-BF3A390D44EF}" type="presOf" srcId="{33C86AF7-A8BA-4678-AD90-2FFA73EC259D}" destId="{5E834FF8-F82D-4043-A083-B143438ADEF9}" srcOrd="0" destOrd="0" presId="urn:microsoft.com/office/officeart/2005/8/layout/list1"/>
    <dgm:cxn modelId="{FBF312A8-8162-4D38-B4A8-6E8C732AD381}" type="presOf" srcId="{0CA7F572-1782-45D2-A5EA-A557D18EEAFF}" destId="{3BB440D0-A692-4FF8-8B09-07BB0FB918BA}" srcOrd="1" destOrd="0" presId="urn:microsoft.com/office/officeart/2005/8/layout/list1"/>
    <dgm:cxn modelId="{40B8C1AF-C637-4426-9967-0A9565938DA3}" type="presOf" srcId="{03649CB6-1CDE-4984-ADD0-4D7A84097A4A}" destId="{F3161611-2520-41BA-9BD8-C42EECDDE369}" srcOrd="1" destOrd="0" presId="urn:microsoft.com/office/officeart/2005/8/layout/list1"/>
    <dgm:cxn modelId="{6BA023C0-280F-4D45-A5F6-CAD05722EF6B}" srcId="{43E0DF50-7D25-4760-BF9D-D0777D401CF9}" destId="{E363EB18-2E99-4E6B-BCF4-5CC5633CAF74}" srcOrd="0" destOrd="0" parTransId="{6AEAC9CD-09E7-406D-A777-0534EDE11761}" sibTransId="{CD204353-496D-46DD-9C37-E0800BE36558}"/>
    <dgm:cxn modelId="{665F55C2-EC63-44F8-B0D9-4D25EC58818F}" type="presOf" srcId="{43E0DF50-7D25-4760-BF9D-D0777D401CF9}" destId="{EC2ACBF7-B011-4DC4-BA33-8C7FA612A6B1}" srcOrd="0" destOrd="0" presId="urn:microsoft.com/office/officeart/2005/8/layout/list1"/>
    <dgm:cxn modelId="{AEE62DC8-8858-438F-B6C3-D33455866098}" srcId="{7E0D2D73-2747-48EA-9E28-3011447AF599}" destId="{722E5C63-4898-4D7A-9433-133BC696D166}" srcOrd="4" destOrd="0" parTransId="{785D7039-476F-45C1-817E-491B41EBBA5E}" sibTransId="{FE24CB27-3A38-49A1-8A4F-464CB5BB96AD}"/>
    <dgm:cxn modelId="{1F25DDC9-3995-4EA1-8710-A320DB9BA90F}" type="presOf" srcId="{55B14FDA-33A6-41C6-B41B-79A7831CF2BA}" destId="{ED7E9421-9021-4090-A6A2-EC5730C0C461}" srcOrd="0" destOrd="0" presId="urn:microsoft.com/office/officeart/2005/8/layout/list1"/>
    <dgm:cxn modelId="{F96FB2CC-CEAA-4AD4-8E5F-A8D9EA18449D}" type="presOf" srcId="{722E5C63-4898-4D7A-9433-133BC696D166}" destId="{A508A7D3-A6F7-4BBF-934B-95F324CE40B4}" srcOrd="0" destOrd="0" presId="urn:microsoft.com/office/officeart/2005/8/layout/list1"/>
    <dgm:cxn modelId="{5EA871CF-C274-41E3-803A-FE82D5671FC0}" type="presOf" srcId="{52E1796B-70BB-4A5A-B357-9832056D6905}" destId="{3A6AEFFE-C62F-45DB-856F-BB2F37DB9694}" srcOrd="0" destOrd="0" presId="urn:microsoft.com/office/officeart/2005/8/layout/list1"/>
    <dgm:cxn modelId="{60BA8ED0-ACDA-43E3-903D-29B3E35BD26D}" type="presOf" srcId="{43E0DF50-7D25-4760-BF9D-D0777D401CF9}" destId="{8D15DD12-F23C-4B5B-A158-DB7A81AFDC34}" srcOrd="1" destOrd="0" presId="urn:microsoft.com/office/officeart/2005/8/layout/list1"/>
    <dgm:cxn modelId="{2280F5D7-1F9A-4A3A-A3D2-3627E5846496}" type="presOf" srcId="{8CC2D4E5-3B31-4D6C-A60A-EBBD4675CE54}" destId="{45A389B6-EACF-4B27-8AFC-4776C4468279}" srcOrd="0" destOrd="0" presId="urn:microsoft.com/office/officeart/2005/8/layout/list1"/>
    <dgm:cxn modelId="{078E19E7-083E-41B9-95F4-E135D631AD8D}" type="presOf" srcId="{62B72C21-550F-48D9-9D60-226D9BFCEE7E}" destId="{D8E6E9C1-A498-461C-ACC9-98A7969E0A78}" srcOrd="1" destOrd="0" presId="urn:microsoft.com/office/officeart/2005/8/layout/list1"/>
    <dgm:cxn modelId="{BA2906F2-A04E-471C-81EA-7F2572587552}" type="presOf" srcId="{7E0D2D73-2747-48EA-9E28-3011447AF599}" destId="{F8FB7240-3DE4-4FD5-8630-47532B2FB1C0}" srcOrd="0" destOrd="0" presId="urn:microsoft.com/office/officeart/2005/8/layout/list1"/>
    <dgm:cxn modelId="{74CD7BF2-2526-4D58-8418-0EAD48F2F989}" type="presOf" srcId="{8CC2D4E5-3B31-4D6C-A60A-EBBD4675CE54}" destId="{9B88490F-1124-4D32-BD7C-3AFCADC01245}" srcOrd="1" destOrd="0" presId="urn:microsoft.com/office/officeart/2005/8/layout/list1"/>
    <dgm:cxn modelId="{D9126DF9-4827-4DB4-861C-AD9858E92C58}" type="presOf" srcId="{EEFAA7A1-3CCF-414F-A34E-5A14C632A082}" destId="{C238D255-C19F-4ECA-B953-625886CD1DB7}" srcOrd="0" destOrd="0" presId="urn:microsoft.com/office/officeart/2005/8/layout/list1"/>
    <dgm:cxn modelId="{FB2681FD-7C3B-4108-B499-F8D8326C9309}" srcId="{03649CB6-1CDE-4984-ADD0-4D7A84097A4A}" destId="{EEFAA7A1-3CCF-414F-A34E-5A14C632A082}" srcOrd="0" destOrd="0" parTransId="{2E68973B-0FC2-448A-B9A1-569CA97A2C05}" sibTransId="{242E28C8-0361-41C9-8878-93B0E247BC86}"/>
    <dgm:cxn modelId="{2F33BC63-914B-4A8C-8658-64E9A17C6296}" type="presParOf" srcId="{F8FB7240-3DE4-4FD5-8630-47532B2FB1C0}" destId="{DBA6380A-6B9B-40E0-AB1B-65D8EDB41C0C}" srcOrd="0" destOrd="0" presId="urn:microsoft.com/office/officeart/2005/8/layout/list1"/>
    <dgm:cxn modelId="{B39477D8-CFCA-4302-B925-FF593DB8EC1D}" type="presParOf" srcId="{DBA6380A-6B9B-40E0-AB1B-65D8EDB41C0C}" destId="{B1AD0EC4-DDEE-41AB-8748-5E72510FC2C9}" srcOrd="0" destOrd="0" presId="urn:microsoft.com/office/officeart/2005/8/layout/list1"/>
    <dgm:cxn modelId="{C7982C60-B3E3-4066-823F-D8B9460764F1}" type="presParOf" srcId="{DBA6380A-6B9B-40E0-AB1B-65D8EDB41C0C}" destId="{3BB440D0-A692-4FF8-8B09-07BB0FB918BA}" srcOrd="1" destOrd="0" presId="urn:microsoft.com/office/officeart/2005/8/layout/list1"/>
    <dgm:cxn modelId="{2D13F09A-A796-47F2-9D0F-AE244C752768}" type="presParOf" srcId="{F8FB7240-3DE4-4FD5-8630-47532B2FB1C0}" destId="{2078530E-99DA-4DD9-9207-BF960C7E56CE}" srcOrd="1" destOrd="0" presId="urn:microsoft.com/office/officeart/2005/8/layout/list1"/>
    <dgm:cxn modelId="{EC6B4B82-3210-4A5A-9DCA-0CE9750689BC}" type="presParOf" srcId="{F8FB7240-3DE4-4FD5-8630-47532B2FB1C0}" destId="{1361C37D-4BB6-41C0-AD99-11AAC60D8F94}" srcOrd="2" destOrd="0" presId="urn:microsoft.com/office/officeart/2005/8/layout/list1"/>
    <dgm:cxn modelId="{64BDE328-6D5F-48C5-90C3-27740550B773}" type="presParOf" srcId="{F8FB7240-3DE4-4FD5-8630-47532B2FB1C0}" destId="{3A5698F8-8AC3-4C47-B229-FEE6CA2BE6D2}" srcOrd="3" destOrd="0" presId="urn:microsoft.com/office/officeart/2005/8/layout/list1"/>
    <dgm:cxn modelId="{D75D6907-30EA-44F3-9140-BCAFF97F6106}" type="presParOf" srcId="{F8FB7240-3DE4-4FD5-8630-47532B2FB1C0}" destId="{1357E4AF-63DB-4230-8A6F-23067BCAF184}" srcOrd="4" destOrd="0" presId="urn:microsoft.com/office/officeart/2005/8/layout/list1"/>
    <dgm:cxn modelId="{DDFDA170-C3A8-4B0A-A6CA-92F58B579DD4}" type="presParOf" srcId="{1357E4AF-63DB-4230-8A6F-23067BCAF184}" destId="{45A389B6-EACF-4B27-8AFC-4776C4468279}" srcOrd="0" destOrd="0" presId="urn:microsoft.com/office/officeart/2005/8/layout/list1"/>
    <dgm:cxn modelId="{6CB241D9-9463-4DF1-8104-C6DAEA37A670}" type="presParOf" srcId="{1357E4AF-63DB-4230-8A6F-23067BCAF184}" destId="{9B88490F-1124-4D32-BD7C-3AFCADC01245}" srcOrd="1" destOrd="0" presId="urn:microsoft.com/office/officeart/2005/8/layout/list1"/>
    <dgm:cxn modelId="{1B3527F7-3DE4-4418-8C63-E9E0F53C01CC}" type="presParOf" srcId="{F8FB7240-3DE4-4FD5-8630-47532B2FB1C0}" destId="{EACCCEC3-FFF6-4F4E-8458-2137A396997E}" srcOrd="5" destOrd="0" presId="urn:microsoft.com/office/officeart/2005/8/layout/list1"/>
    <dgm:cxn modelId="{5820C8A5-9C87-4605-981D-C73A60088B23}" type="presParOf" srcId="{F8FB7240-3DE4-4FD5-8630-47532B2FB1C0}" destId="{3A6AEFFE-C62F-45DB-856F-BB2F37DB9694}" srcOrd="6" destOrd="0" presId="urn:microsoft.com/office/officeart/2005/8/layout/list1"/>
    <dgm:cxn modelId="{CCC10F72-7247-4A76-ACBB-C873E42DFEA5}" type="presParOf" srcId="{F8FB7240-3DE4-4FD5-8630-47532B2FB1C0}" destId="{873052A0-8A66-4335-9C64-3229334E2CFA}" srcOrd="7" destOrd="0" presId="urn:microsoft.com/office/officeart/2005/8/layout/list1"/>
    <dgm:cxn modelId="{8C285F62-4B89-4A86-872D-C033BEF7A292}" type="presParOf" srcId="{F8FB7240-3DE4-4FD5-8630-47532B2FB1C0}" destId="{965CE358-1300-4457-B2CE-918B227200DF}" srcOrd="8" destOrd="0" presId="urn:microsoft.com/office/officeart/2005/8/layout/list1"/>
    <dgm:cxn modelId="{BED55C46-8FE0-4AEB-84E1-3BF5E1D0577B}" type="presParOf" srcId="{965CE358-1300-4457-B2CE-918B227200DF}" destId="{EC2ACBF7-B011-4DC4-BA33-8C7FA612A6B1}" srcOrd="0" destOrd="0" presId="urn:microsoft.com/office/officeart/2005/8/layout/list1"/>
    <dgm:cxn modelId="{50392994-F3C0-4608-8F8F-18F9063D9578}" type="presParOf" srcId="{965CE358-1300-4457-B2CE-918B227200DF}" destId="{8D15DD12-F23C-4B5B-A158-DB7A81AFDC34}" srcOrd="1" destOrd="0" presId="urn:microsoft.com/office/officeart/2005/8/layout/list1"/>
    <dgm:cxn modelId="{E62F3076-BB9C-4EA6-88BF-33D87FF20822}" type="presParOf" srcId="{F8FB7240-3DE4-4FD5-8630-47532B2FB1C0}" destId="{2FBF2455-5F35-48CF-867A-65297B5CDD10}" srcOrd="9" destOrd="0" presId="urn:microsoft.com/office/officeart/2005/8/layout/list1"/>
    <dgm:cxn modelId="{6D816620-721A-40DB-B153-DE0C6FD0437E}" type="presParOf" srcId="{F8FB7240-3DE4-4FD5-8630-47532B2FB1C0}" destId="{D1C4A118-0532-4C89-9E69-FBDF7D579D4B}" srcOrd="10" destOrd="0" presId="urn:microsoft.com/office/officeart/2005/8/layout/list1"/>
    <dgm:cxn modelId="{D3184640-3C29-43CA-8C64-A2D034FEF6A9}" type="presParOf" srcId="{F8FB7240-3DE4-4FD5-8630-47532B2FB1C0}" destId="{0AE5146C-0AAB-4950-ADE9-638B387F3D20}" srcOrd="11" destOrd="0" presId="urn:microsoft.com/office/officeart/2005/8/layout/list1"/>
    <dgm:cxn modelId="{336A2C18-1ED6-48DF-B312-21DEE4A124C3}" type="presParOf" srcId="{F8FB7240-3DE4-4FD5-8630-47532B2FB1C0}" destId="{AAFCAAD9-7559-4339-BB36-D6AD0206CADE}" srcOrd="12" destOrd="0" presId="urn:microsoft.com/office/officeart/2005/8/layout/list1"/>
    <dgm:cxn modelId="{65BD29DF-5142-4E9A-9CB2-502B939F1058}" type="presParOf" srcId="{AAFCAAD9-7559-4339-BB36-D6AD0206CADE}" destId="{EFF43734-45D9-41E8-AFCD-96E63AE0E644}" srcOrd="0" destOrd="0" presId="urn:microsoft.com/office/officeart/2005/8/layout/list1"/>
    <dgm:cxn modelId="{AAA5A88D-9FDA-45FF-99CC-00F6540DBA72}" type="presParOf" srcId="{AAFCAAD9-7559-4339-BB36-D6AD0206CADE}" destId="{F3161611-2520-41BA-9BD8-C42EECDDE369}" srcOrd="1" destOrd="0" presId="urn:microsoft.com/office/officeart/2005/8/layout/list1"/>
    <dgm:cxn modelId="{AA711CCA-CA43-4AF6-8AF7-F484B3FE1BF4}" type="presParOf" srcId="{F8FB7240-3DE4-4FD5-8630-47532B2FB1C0}" destId="{A5C0AA9B-8A15-4CFA-A763-FC11E101D556}" srcOrd="13" destOrd="0" presId="urn:microsoft.com/office/officeart/2005/8/layout/list1"/>
    <dgm:cxn modelId="{E6E6991D-D0C3-47C2-94B5-DE7CF7C77592}" type="presParOf" srcId="{F8FB7240-3DE4-4FD5-8630-47532B2FB1C0}" destId="{C238D255-C19F-4ECA-B953-625886CD1DB7}" srcOrd="14" destOrd="0" presId="urn:microsoft.com/office/officeart/2005/8/layout/list1"/>
    <dgm:cxn modelId="{B9BD0113-2BFD-435E-B52A-BD48C92C6124}" type="presParOf" srcId="{F8FB7240-3DE4-4FD5-8630-47532B2FB1C0}" destId="{8A135DD0-1034-4E5C-A364-C73EFCF03D67}" srcOrd="15" destOrd="0" presId="urn:microsoft.com/office/officeart/2005/8/layout/list1"/>
    <dgm:cxn modelId="{68794A74-B34E-48C1-B6AD-A6CA0B4DDA73}" type="presParOf" srcId="{F8FB7240-3DE4-4FD5-8630-47532B2FB1C0}" destId="{89E43E57-F611-4BC5-95EE-FD749598F6AA}" srcOrd="16" destOrd="0" presId="urn:microsoft.com/office/officeart/2005/8/layout/list1"/>
    <dgm:cxn modelId="{5BF86435-6495-4C37-9384-17B3CED82C69}" type="presParOf" srcId="{89E43E57-F611-4BC5-95EE-FD749598F6AA}" destId="{A508A7D3-A6F7-4BBF-934B-95F324CE40B4}" srcOrd="0" destOrd="0" presId="urn:microsoft.com/office/officeart/2005/8/layout/list1"/>
    <dgm:cxn modelId="{51AC0910-5DA0-4067-98BA-03FB0C36F1B7}" type="presParOf" srcId="{89E43E57-F611-4BC5-95EE-FD749598F6AA}" destId="{33059714-947A-4D3E-A413-D104B2A43BA4}" srcOrd="1" destOrd="0" presId="urn:microsoft.com/office/officeart/2005/8/layout/list1"/>
    <dgm:cxn modelId="{278B9265-C489-4427-BF07-D0C836AA93BF}" type="presParOf" srcId="{F8FB7240-3DE4-4FD5-8630-47532B2FB1C0}" destId="{57FDB8F7-D455-49A2-B4DB-6AEDFD8C74BB}" srcOrd="17" destOrd="0" presId="urn:microsoft.com/office/officeart/2005/8/layout/list1"/>
    <dgm:cxn modelId="{868A078E-C97E-467D-99D3-12DC8586FE74}" type="presParOf" srcId="{F8FB7240-3DE4-4FD5-8630-47532B2FB1C0}" destId="{ED7E9421-9021-4090-A6A2-EC5730C0C461}" srcOrd="18" destOrd="0" presId="urn:microsoft.com/office/officeart/2005/8/layout/list1"/>
    <dgm:cxn modelId="{FE7DF90D-D497-4403-8FFB-FFE0A6106873}" type="presParOf" srcId="{F8FB7240-3DE4-4FD5-8630-47532B2FB1C0}" destId="{EAA6FB8F-18B3-4E72-B69A-A77C8006F4BD}" srcOrd="19" destOrd="0" presId="urn:microsoft.com/office/officeart/2005/8/layout/list1"/>
    <dgm:cxn modelId="{060800DF-8B41-4337-8EB3-2AC1C1256775}" type="presParOf" srcId="{F8FB7240-3DE4-4FD5-8630-47532B2FB1C0}" destId="{CB0AB6B0-A47F-43F6-AF7B-CEE3DDF78C0B}" srcOrd="20" destOrd="0" presId="urn:microsoft.com/office/officeart/2005/8/layout/list1"/>
    <dgm:cxn modelId="{3B85569D-5AF9-4D8F-A58F-2AF4D2EEABE2}" type="presParOf" srcId="{CB0AB6B0-A47F-43F6-AF7B-CEE3DDF78C0B}" destId="{1ACB6FA0-068A-4704-8042-E53D7813C1A9}" srcOrd="0" destOrd="0" presId="urn:microsoft.com/office/officeart/2005/8/layout/list1"/>
    <dgm:cxn modelId="{5B58810A-5B12-41E1-A5BF-09C187E91DB4}" type="presParOf" srcId="{CB0AB6B0-A47F-43F6-AF7B-CEE3DDF78C0B}" destId="{D8E6E9C1-A498-461C-ACC9-98A7969E0A78}" srcOrd="1" destOrd="0" presId="urn:microsoft.com/office/officeart/2005/8/layout/list1"/>
    <dgm:cxn modelId="{0802E93F-454E-4340-9F55-4CAA23890230}" type="presParOf" srcId="{F8FB7240-3DE4-4FD5-8630-47532B2FB1C0}" destId="{3BF1FC01-5BE5-4A3B-97B8-903EC8CB40C7}" srcOrd="21" destOrd="0" presId="urn:microsoft.com/office/officeart/2005/8/layout/list1"/>
    <dgm:cxn modelId="{7CAD3C66-D9D3-488F-915D-D7C9EADEFAE5}" type="presParOf" srcId="{F8FB7240-3DE4-4FD5-8630-47532B2FB1C0}" destId="{5E834FF8-F82D-4043-A083-B143438ADEF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6A569-FFE0-43BC-9F5A-13EB95F85E0D}">
      <dsp:nvSpPr>
        <dsp:cNvPr id="0" name=""/>
        <dsp:cNvSpPr/>
      </dsp:nvSpPr>
      <dsp:spPr>
        <a:xfrm>
          <a:off x="5921044" y="2179040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E9013C-2CAA-43DD-A400-64348DE71BB6}">
      <dsp:nvSpPr>
        <dsp:cNvPr id="0" name=""/>
        <dsp:cNvSpPr/>
      </dsp:nvSpPr>
      <dsp:spPr>
        <a:xfrm>
          <a:off x="5600395" y="2179040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C36CF8-5B99-4C37-88B3-407F42BC833D}">
      <dsp:nvSpPr>
        <dsp:cNvPr id="0" name=""/>
        <dsp:cNvSpPr/>
      </dsp:nvSpPr>
      <dsp:spPr>
        <a:xfrm>
          <a:off x="5279745" y="2179040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2C5F07-F386-4BBE-89E8-B45901EAF14A}">
      <dsp:nvSpPr>
        <dsp:cNvPr id="0" name=""/>
        <dsp:cNvSpPr/>
      </dsp:nvSpPr>
      <dsp:spPr>
        <a:xfrm>
          <a:off x="4959705" y="2179040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C02DBB-5DBC-4AB0-ACBA-3EEF970440D4}">
      <dsp:nvSpPr>
        <dsp:cNvPr id="0" name=""/>
        <dsp:cNvSpPr/>
      </dsp:nvSpPr>
      <dsp:spPr>
        <a:xfrm>
          <a:off x="4639056" y="2179040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14B767-845C-4136-9A63-DA9859A6B865}">
      <dsp:nvSpPr>
        <dsp:cNvPr id="0" name=""/>
        <dsp:cNvSpPr/>
      </dsp:nvSpPr>
      <dsp:spPr>
        <a:xfrm>
          <a:off x="4143451" y="2091564"/>
          <a:ext cx="349910" cy="3501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926A5-E90A-45D0-BF7E-60D4FBCE0D65}">
      <dsp:nvSpPr>
        <dsp:cNvPr id="0" name=""/>
        <dsp:cNvSpPr/>
      </dsp:nvSpPr>
      <dsp:spPr>
        <a:xfrm>
          <a:off x="5635752" y="1817625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1F0DDA-9440-46F9-B91A-3013541DB397}">
      <dsp:nvSpPr>
        <dsp:cNvPr id="0" name=""/>
        <dsp:cNvSpPr/>
      </dsp:nvSpPr>
      <dsp:spPr>
        <a:xfrm>
          <a:off x="5635752" y="2543045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C3E9F-62DC-4D1B-BBC4-719681743DEF}">
      <dsp:nvSpPr>
        <dsp:cNvPr id="0" name=""/>
        <dsp:cNvSpPr/>
      </dsp:nvSpPr>
      <dsp:spPr>
        <a:xfrm>
          <a:off x="5791809" y="1974737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9C3BF9-44F4-429F-A2F5-A20435AED621}">
      <dsp:nvSpPr>
        <dsp:cNvPr id="0" name=""/>
        <dsp:cNvSpPr/>
      </dsp:nvSpPr>
      <dsp:spPr>
        <a:xfrm>
          <a:off x="5802172" y="2386796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1D4675-0A1C-4FED-9022-CEC1DF66FAB6}">
      <dsp:nvSpPr>
        <dsp:cNvPr id="0" name=""/>
        <dsp:cNvSpPr/>
      </dsp:nvSpPr>
      <dsp:spPr>
        <a:xfrm>
          <a:off x="2226868" y="1380820"/>
          <a:ext cx="1771497" cy="17716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INFLUENCER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“</a:t>
          </a:r>
          <a:r>
            <a:rPr lang="en-US" sz="1200" kern="1200" dirty="0" err="1"/>
            <a:t>Pazar</a:t>
          </a:r>
          <a:r>
            <a:rPr lang="en-US" sz="1200" kern="1200" dirty="0"/>
            <a:t> </a:t>
          </a:r>
          <a:r>
            <a:rPr lang="en-US" sz="1200" kern="1200" dirty="0" err="1"/>
            <a:t>Büyüklüğü</a:t>
          </a:r>
          <a:r>
            <a:rPr lang="en-US" sz="1200" kern="1200" dirty="0"/>
            <a:t> 13MilyarUSD”</a:t>
          </a:r>
        </a:p>
      </dsp:txBody>
      <dsp:txXfrm>
        <a:off x="2486298" y="1640277"/>
        <a:ext cx="1252637" cy="1252767"/>
      </dsp:txXfrm>
    </dsp:sp>
    <dsp:sp modelId="{20720123-72EC-4D98-B4E4-0058C87FCFC6}">
      <dsp:nvSpPr>
        <dsp:cNvPr id="0" name=""/>
        <dsp:cNvSpPr/>
      </dsp:nvSpPr>
      <dsp:spPr>
        <a:xfrm>
          <a:off x="2094585" y="1229463"/>
          <a:ext cx="349910" cy="3501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25098-8D55-4A8D-8211-AB743384A1E0}">
      <dsp:nvSpPr>
        <dsp:cNvPr id="0" name=""/>
        <dsp:cNvSpPr/>
      </dsp:nvSpPr>
      <dsp:spPr>
        <a:xfrm>
          <a:off x="1870252" y="1044727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80D16A-AE7D-4D32-80DC-72463F331E8A}">
      <dsp:nvSpPr>
        <dsp:cNvPr id="0" name=""/>
        <dsp:cNvSpPr/>
      </dsp:nvSpPr>
      <dsp:spPr>
        <a:xfrm>
          <a:off x="1496568" y="1044727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7B0AC7-066E-4678-98B4-3DD5A9907210}">
      <dsp:nvSpPr>
        <dsp:cNvPr id="0" name=""/>
        <dsp:cNvSpPr/>
      </dsp:nvSpPr>
      <dsp:spPr>
        <a:xfrm>
          <a:off x="1122883" y="1044727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A7467-71C0-47A5-98E3-7E6808D3F870}">
      <dsp:nvSpPr>
        <dsp:cNvPr id="0" name=""/>
        <dsp:cNvSpPr/>
      </dsp:nvSpPr>
      <dsp:spPr>
        <a:xfrm>
          <a:off x="749198" y="1044727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D4106-B7B8-43C4-9CFF-4104AB84A2D9}">
      <dsp:nvSpPr>
        <dsp:cNvPr id="0" name=""/>
        <dsp:cNvSpPr/>
      </dsp:nvSpPr>
      <dsp:spPr>
        <a:xfrm>
          <a:off x="374904" y="1044727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C8FF8C-3876-4E45-BB47-A0ED90077329}">
      <dsp:nvSpPr>
        <dsp:cNvPr id="0" name=""/>
        <dsp:cNvSpPr/>
      </dsp:nvSpPr>
      <dsp:spPr>
        <a:xfrm>
          <a:off x="1219" y="1044727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1ECA4B-CD66-4F80-8547-C0628203A6CD}">
      <dsp:nvSpPr>
        <dsp:cNvPr id="0" name=""/>
        <dsp:cNvSpPr/>
      </dsp:nvSpPr>
      <dsp:spPr>
        <a:xfrm>
          <a:off x="0" y="593246"/>
          <a:ext cx="2050694" cy="450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 err="1">
              <a:solidFill>
                <a:schemeClr val="accent1"/>
              </a:solidFill>
            </a:rPr>
            <a:t>Fenomen</a:t>
          </a:r>
          <a:r>
            <a:rPr lang="en-US" sz="1300" b="1" kern="1200" dirty="0">
              <a:solidFill>
                <a:schemeClr val="accent1"/>
              </a:solidFill>
            </a:rPr>
            <a:t> / Tek </a:t>
          </a:r>
          <a:r>
            <a:rPr lang="en-US" sz="1300" b="1" kern="1200" dirty="0" err="1">
              <a:solidFill>
                <a:schemeClr val="accent1"/>
              </a:solidFill>
            </a:rPr>
            <a:t>olan</a:t>
          </a:r>
          <a:endParaRPr lang="en-US" sz="1300" b="1" kern="1200" dirty="0">
            <a:solidFill>
              <a:schemeClr val="accent1"/>
            </a:solidFill>
          </a:endParaRPr>
        </a:p>
      </dsp:txBody>
      <dsp:txXfrm>
        <a:off x="0" y="593246"/>
        <a:ext cx="2050694" cy="450042"/>
      </dsp:txXfrm>
    </dsp:sp>
    <dsp:sp modelId="{F2DDF28B-0389-481E-BE22-1BF8DC972AC4}">
      <dsp:nvSpPr>
        <dsp:cNvPr id="0" name=""/>
        <dsp:cNvSpPr/>
      </dsp:nvSpPr>
      <dsp:spPr>
        <a:xfrm>
          <a:off x="1731264" y="2091564"/>
          <a:ext cx="349910" cy="3501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6D2A86-AEA4-4955-9F2B-2D426DEE6FA8}">
      <dsp:nvSpPr>
        <dsp:cNvPr id="0" name=""/>
        <dsp:cNvSpPr/>
      </dsp:nvSpPr>
      <dsp:spPr>
        <a:xfrm>
          <a:off x="1385011" y="2179040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132A5-D907-4B43-8E20-66FC41D754BE}">
      <dsp:nvSpPr>
        <dsp:cNvPr id="0" name=""/>
        <dsp:cNvSpPr/>
      </dsp:nvSpPr>
      <dsp:spPr>
        <a:xfrm>
          <a:off x="1039368" y="2179040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EB7A77-21E3-4F3F-BF9B-1DD5BC485081}">
      <dsp:nvSpPr>
        <dsp:cNvPr id="0" name=""/>
        <dsp:cNvSpPr/>
      </dsp:nvSpPr>
      <dsp:spPr>
        <a:xfrm>
          <a:off x="693115" y="2179040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80C574-6603-417D-AE05-E0546FB7881D}">
      <dsp:nvSpPr>
        <dsp:cNvPr id="0" name=""/>
        <dsp:cNvSpPr/>
      </dsp:nvSpPr>
      <dsp:spPr>
        <a:xfrm>
          <a:off x="347472" y="2179040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1955C9-84C3-49C2-8878-9C1A1AEB6D4E}">
      <dsp:nvSpPr>
        <dsp:cNvPr id="0" name=""/>
        <dsp:cNvSpPr/>
      </dsp:nvSpPr>
      <dsp:spPr>
        <a:xfrm>
          <a:off x="1219" y="2179040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DBD85-B8B1-4A3E-AA08-FBDD3C6C1D63}">
      <dsp:nvSpPr>
        <dsp:cNvPr id="0" name=""/>
        <dsp:cNvSpPr/>
      </dsp:nvSpPr>
      <dsp:spPr>
        <a:xfrm>
          <a:off x="0" y="1731300"/>
          <a:ext cx="1550822" cy="450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accent1"/>
              </a:solidFill>
            </a:rPr>
            <a:t>Influencer / </a:t>
          </a:r>
          <a:r>
            <a:rPr lang="en-US" sz="1300" b="1" kern="1200" dirty="0" err="1">
              <a:solidFill>
                <a:schemeClr val="accent1"/>
              </a:solidFill>
            </a:rPr>
            <a:t>Etkileyici</a:t>
          </a:r>
          <a:r>
            <a:rPr lang="en-US" sz="1300" b="1" kern="1200" dirty="0">
              <a:solidFill>
                <a:schemeClr val="accent1"/>
              </a:solidFill>
            </a:rPr>
            <a:t> </a:t>
          </a:r>
          <a:r>
            <a:rPr lang="en-US" sz="1300" b="1" kern="1200" dirty="0" err="1">
              <a:solidFill>
                <a:schemeClr val="accent1"/>
              </a:solidFill>
            </a:rPr>
            <a:t>Yayıncılar</a:t>
          </a:r>
          <a:endParaRPr lang="en-US" sz="1300" b="1" kern="1200" dirty="0">
            <a:solidFill>
              <a:schemeClr val="accent1"/>
            </a:solidFill>
          </a:endParaRPr>
        </a:p>
      </dsp:txBody>
      <dsp:txXfrm>
        <a:off x="0" y="1731300"/>
        <a:ext cx="1550822" cy="450042"/>
      </dsp:txXfrm>
    </dsp:sp>
    <dsp:sp modelId="{C52540D1-E4A7-4FC9-AD26-69F3DFAA8B72}">
      <dsp:nvSpPr>
        <dsp:cNvPr id="0" name=""/>
        <dsp:cNvSpPr/>
      </dsp:nvSpPr>
      <dsp:spPr>
        <a:xfrm>
          <a:off x="2094585" y="2939278"/>
          <a:ext cx="349910" cy="3501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84EFF-4EBE-4B45-A11A-DB354AC357E0}">
      <dsp:nvSpPr>
        <dsp:cNvPr id="0" name=""/>
        <dsp:cNvSpPr/>
      </dsp:nvSpPr>
      <dsp:spPr>
        <a:xfrm>
          <a:off x="1870252" y="3295801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D72C5-6606-4D0F-8CB0-82E180DF7E49}">
      <dsp:nvSpPr>
        <dsp:cNvPr id="0" name=""/>
        <dsp:cNvSpPr/>
      </dsp:nvSpPr>
      <dsp:spPr>
        <a:xfrm>
          <a:off x="1496568" y="3295801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07A951-EFA8-4FBA-B6AD-85974E67E555}">
      <dsp:nvSpPr>
        <dsp:cNvPr id="0" name=""/>
        <dsp:cNvSpPr/>
      </dsp:nvSpPr>
      <dsp:spPr>
        <a:xfrm>
          <a:off x="1122883" y="3295801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5BFB4F-7DF8-4AD6-8E9E-B661F82B090D}">
      <dsp:nvSpPr>
        <dsp:cNvPr id="0" name=""/>
        <dsp:cNvSpPr/>
      </dsp:nvSpPr>
      <dsp:spPr>
        <a:xfrm>
          <a:off x="749198" y="3295801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01442-DFF9-407A-B106-0D905410ACC3}">
      <dsp:nvSpPr>
        <dsp:cNvPr id="0" name=""/>
        <dsp:cNvSpPr/>
      </dsp:nvSpPr>
      <dsp:spPr>
        <a:xfrm>
          <a:off x="374904" y="3295801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5999C0-8ED7-4C8A-BA0B-12A674EBE866}">
      <dsp:nvSpPr>
        <dsp:cNvPr id="0" name=""/>
        <dsp:cNvSpPr/>
      </dsp:nvSpPr>
      <dsp:spPr>
        <a:xfrm>
          <a:off x="1219" y="3295801"/>
          <a:ext cx="174955" cy="174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B300FA-14ED-4520-9254-2F3C6FE6C6C3}">
      <dsp:nvSpPr>
        <dsp:cNvPr id="0" name=""/>
        <dsp:cNvSpPr/>
      </dsp:nvSpPr>
      <dsp:spPr>
        <a:xfrm>
          <a:off x="0" y="2844032"/>
          <a:ext cx="2050694" cy="450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 err="1">
              <a:solidFill>
                <a:schemeClr val="accent1"/>
              </a:solidFill>
            </a:rPr>
            <a:t>Kanaat</a:t>
          </a:r>
          <a:r>
            <a:rPr lang="en-US" sz="1300" b="1" kern="1200" dirty="0">
              <a:solidFill>
                <a:schemeClr val="accent1"/>
              </a:solidFill>
            </a:rPr>
            <a:t> </a:t>
          </a:r>
          <a:r>
            <a:rPr lang="en-US" sz="1300" b="1" kern="1200" dirty="0" err="1">
              <a:solidFill>
                <a:schemeClr val="accent1"/>
              </a:solidFill>
            </a:rPr>
            <a:t>Önderleri</a:t>
          </a:r>
          <a:r>
            <a:rPr lang="en-US" sz="1300" b="1" kern="1200" dirty="0">
              <a:solidFill>
                <a:schemeClr val="accent1"/>
              </a:solidFill>
            </a:rPr>
            <a:t> / </a:t>
          </a:r>
          <a:r>
            <a:rPr lang="en-US" sz="1300" b="1" kern="1200" dirty="0" err="1">
              <a:solidFill>
                <a:schemeClr val="accent1"/>
              </a:solidFill>
            </a:rPr>
            <a:t>Üstad&amp;Usta</a:t>
          </a:r>
          <a:endParaRPr lang="en-US" sz="1300" b="1" kern="1200" dirty="0">
            <a:solidFill>
              <a:schemeClr val="accent1"/>
            </a:solidFill>
          </a:endParaRPr>
        </a:p>
      </dsp:txBody>
      <dsp:txXfrm>
        <a:off x="0" y="2844032"/>
        <a:ext cx="2050694" cy="4500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1C37D-4BB6-41C0-AD99-11AAC60D8F94}">
      <dsp:nvSpPr>
        <dsp:cNvPr id="0" name=""/>
        <dsp:cNvSpPr/>
      </dsp:nvSpPr>
      <dsp:spPr>
        <a:xfrm>
          <a:off x="0" y="148862"/>
          <a:ext cx="6096000" cy="417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208280" rIns="473117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 err="1"/>
            <a:t>Influencerın</a:t>
          </a:r>
          <a:r>
            <a:rPr lang="en-US" sz="1000" kern="1200" dirty="0"/>
            <a:t> </a:t>
          </a:r>
          <a:r>
            <a:rPr lang="en-US" sz="1000" kern="1200" dirty="0" err="1"/>
            <a:t>markanın</a:t>
          </a:r>
          <a:r>
            <a:rPr lang="en-US" sz="1000" kern="1200" dirty="0"/>
            <a:t> </a:t>
          </a:r>
          <a:r>
            <a:rPr lang="en-US" sz="1000" kern="1200" dirty="0" err="1"/>
            <a:t>kimliğine</a:t>
          </a:r>
          <a:r>
            <a:rPr lang="en-US" sz="1000" kern="1200" dirty="0"/>
            <a:t>, </a:t>
          </a:r>
          <a:r>
            <a:rPr lang="en-US" sz="1000" kern="1200" dirty="0" err="1"/>
            <a:t>hedef</a:t>
          </a:r>
          <a:r>
            <a:rPr lang="en-US" sz="1000" kern="1200" dirty="0"/>
            <a:t> </a:t>
          </a:r>
          <a:r>
            <a:rPr lang="en-US" sz="1000" kern="1200" dirty="0" err="1"/>
            <a:t>kitlesine</a:t>
          </a:r>
          <a:r>
            <a:rPr lang="en-US" sz="1000" kern="1200" dirty="0"/>
            <a:t> </a:t>
          </a:r>
          <a:r>
            <a:rPr lang="en-US" sz="1000" kern="1200" dirty="0" err="1"/>
            <a:t>uygun</a:t>
          </a:r>
          <a:r>
            <a:rPr lang="en-US" sz="1000" kern="1200" dirty="0"/>
            <a:t> </a:t>
          </a:r>
          <a:r>
            <a:rPr lang="en-US" sz="1000" kern="1200" dirty="0" err="1"/>
            <a:t>olup</a:t>
          </a:r>
          <a:r>
            <a:rPr lang="en-US" sz="1000" kern="1200" dirty="0"/>
            <a:t> </a:t>
          </a:r>
          <a:r>
            <a:rPr lang="en-US" sz="1000" kern="1200" dirty="0" err="1"/>
            <a:t>olmadığının</a:t>
          </a:r>
          <a:r>
            <a:rPr lang="en-US" sz="1000" kern="1200" dirty="0"/>
            <a:t> </a:t>
          </a:r>
          <a:r>
            <a:rPr lang="en-US" sz="1000" kern="1200" dirty="0" err="1"/>
            <a:t>incelenmesi</a:t>
          </a:r>
          <a:endParaRPr lang="en-US" sz="1000" kern="1200" dirty="0"/>
        </a:p>
      </dsp:txBody>
      <dsp:txXfrm>
        <a:off x="0" y="148862"/>
        <a:ext cx="6096000" cy="417375"/>
      </dsp:txXfrm>
    </dsp:sp>
    <dsp:sp modelId="{3BB440D0-A692-4FF8-8B09-07BB0FB918BA}">
      <dsp:nvSpPr>
        <dsp:cNvPr id="0" name=""/>
        <dsp:cNvSpPr/>
      </dsp:nvSpPr>
      <dsp:spPr>
        <a:xfrm>
          <a:off x="304800" y="1262"/>
          <a:ext cx="426720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Marka</a:t>
          </a:r>
          <a:r>
            <a:rPr lang="en-US" sz="1200" kern="1200" dirty="0"/>
            <a:t>-Influencer </a:t>
          </a:r>
          <a:r>
            <a:rPr lang="en-US" sz="1200" kern="1200" dirty="0" err="1"/>
            <a:t>konumlandırma</a:t>
          </a:r>
          <a:r>
            <a:rPr lang="en-US" sz="1200" kern="1200" dirty="0"/>
            <a:t> </a:t>
          </a:r>
          <a:r>
            <a:rPr lang="en-US" sz="1200" kern="1200" dirty="0" err="1"/>
            <a:t>analizi</a:t>
          </a:r>
          <a:r>
            <a:rPr lang="en-US" sz="1200" kern="1200" dirty="0"/>
            <a:t> </a:t>
          </a:r>
          <a:r>
            <a:rPr lang="en-US" sz="1200" kern="1200" dirty="0" err="1"/>
            <a:t>yapmak</a:t>
          </a:r>
          <a:endParaRPr lang="en-US" sz="1200" kern="1200" dirty="0"/>
        </a:p>
      </dsp:txBody>
      <dsp:txXfrm>
        <a:off x="319210" y="15672"/>
        <a:ext cx="4238380" cy="266380"/>
      </dsp:txXfrm>
    </dsp:sp>
    <dsp:sp modelId="{3A6AEFFE-C62F-45DB-856F-BB2F37DB9694}">
      <dsp:nvSpPr>
        <dsp:cNvPr id="0" name=""/>
        <dsp:cNvSpPr/>
      </dsp:nvSpPr>
      <dsp:spPr>
        <a:xfrm>
          <a:off x="0" y="767837"/>
          <a:ext cx="6096000" cy="417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208280" rIns="473117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 err="1"/>
            <a:t>Profesyonel</a:t>
          </a:r>
          <a:r>
            <a:rPr lang="en-US" sz="1000" kern="1200" dirty="0"/>
            <a:t> Influencer </a:t>
          </a:r>
          <a:r>
            <a:rPr lang="en-US" sz="1000" kern="1200" dirty="0" err="1"/>
            <a:t>ajansları</a:t>
          </a:r>
          <a:r>
            <a:rPr lang="en-US" sz="1000" kern="1200" dirty="0"/>
            <a:t> </a:t>
          </a:r>
          <a:r>
            <a:rPr lang="en-US" sz="1000" kern="1200" dirty="0" err="1"/>
            <a:t>ile</a:t>
          </a:r>
          <a:r>
            <a:rPr lang="en-US" sz="1000" kern="1200" dirty="0"/>
            <a:t> </a:t>
          </a:r>
          <a:r>
            <a:rPr lang="en-US" sz="1000" kern="1200" dirty="0" err="1"/>
            <a:t>çalışmak</a:t>
          </a:r>
          <a:endParaRPr lang="en-US" sz="1000" kern="1200" dirty="0"/>
        </a:p>
      </dsp:txBody>
      <dsp:txXfrm>
        <a:off x="0" y="767837"/>
        <a:ext cx="6096000" cy="417375"/>
      </dsp:txXfrm>
    </dsp:sp>
    <dsp:sp modelId="{9B88490F-1124-4D32-BD7C-3AFCADC01245}">
      <dsp:nvSpPr>
        <dsp:cNvPr id="0" name=""/>
        <dsp:cNvSpPr/>
      </dsp:nvSpPr>
      <dsp:spPr>
        <a:xfrm>
          <a:off x="304800" y="620237"/>
          <a:ext cx="426720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Profesyonellik</a:t>
          </a:r>
          <a:endParaRPr lang="en-US" sz="1200" kern="1200" dirty="0"/>
        </a:p>
      </dsp:txBody>
      <dsp:txXfrm>
        <a:off x="319210" y="634647"/>
        <a:ext cx="4238380" cy="266380"/>
      </dsp:txXfrm>
    </dsp:sp>
    <dsp:sp modelId="{D1C4A118-0532-4C89-9E69-FBDF7D579D4B}">
      <dsp:nvSpPr>
        <dsp:cNvPr id="0" name=""/>
        <dsp:cNvSpPr/>
      </dsp:nvSpPr>
      <dsp:spPr>
        <a:xfrm>
          <a:off x="0" y="1386812"/>
          <a:ext cx="6096000" cy="417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208280" rIns="473117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 err="1"/>
            <a:t>Niteliği</a:t>
          </a:r>
          <a:r>
            <a:rPr lang="en-US" sz="1000" kern="1200" dirty="0"/>
            <a:t> ve </a:t>
          </a:r>
          <a:r>
            <a:rPr lang="en-US" sz="1000" kern="1200" dirty="0" err="1"/>
            <a:t>hedefleri</a:t>
          </a:r>
          <a:r>
            <a:rPr lang="en-US" sz="1000" kern="1200" dirty="0"/>
            <a:t> </a:t>
          </a:r>
          <a:r>
            <a:rPr lang="en-US" sz="1000" kern="1200" dirty="0" err="1"/>
            <a:t>merkeze</a:t>
          </a:r>
          <a:r>
            <a:rPr lang="en-US" sz="1000" kern="1200" dirty="0"/>
            <a:t> </a:t>
          </a:r>
          <a:r>
            <a:rPr lang="en-US" sz="1000" kern="1200" dirty="0" err="1"/>
            <a:t>alarak</a:t>
          </a:r>
          <a:r>
            <a:rPr lang="en-US" sz="1000" kern="1200" dirty="0"/>
            <a:t> </a:t>
          </a:r>
          <a:r>
            <a:rPr lang="en-US" sz="1000" kern="1200" dirty="0" err="1"/>
            <a:t>takipçi</a:t>
          </a:r>
          <a:r>
            <a:rPr lang="en-US" sz="1000" kern="1200" dirty="0"/>
            <a:t> </a:t>
          </a:r>
          <a:r>
            <a:rPr lang="en-US" sz="1000" kern="1200" dirty="0" err="1"/>
            <a:t>sayısını</a:t>
          </a:r>
          <a:r>
            <a:rPr lang="en-US" sz="1000" kern="1200" dirty="0"/>
            <a:t> </a:t>
          </a:r>
          <a:r>
            <a:rPr lang="en-US" sz="1000" kern="1200" dirty="0" err="1"/>
            <a:t>önemsemek</a:t>
          </a:r>
          <a:endParaRPr lang="en-US" sz="1000" kern="1200" dirty="0"/>
        </a:p>
      </dsp:txBody>
      <dsp:txXfrm>
        <a:off x="0" y="1386812"/>
        <a:ext cx="6096000" cy="417375"/>
      </dsp:txXfrm>
    </dsp:sp>
    <dsp:sp modelId="{8D15DD12-F23C-4B5B-A158-DB7A81AFDC34}">
      <dsp:nvSpPr>
        <dsp:cNvPr id="0" name=""/>
        <dsp:cNvSpPr/>
      </dsp:nvSpPr>
      <dsp:spPr>
        <a:xfrm>
          <a:off x="304800" y="1239212"/>
          <a:ext cx="426720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Takipçi</a:t>
          </a:r>
          <a:r>
            <a:rPr lang="en-US" sz="1200" kern="1200" dirty="0"/>
            <a:t> </a:t>
          </a:r>
          <a:r>
            <a:rPr lang="en-US" sz="1200" kern="1200" dirty="0" err="1"/>
            <a:t>sayısı</a:t>
          </a:r>
          <a:r>
            <a:rPr lang="en-US" sz="1200" kern="1200" dirty="0"/>
            <a:t> </a:t>
          </a:r>
        </a:p>
      </dsp:txBody>
      <dsp:txXfrm>
        <a:off x="319210" y="1253622"/>
        <a:ext cx="4238380" cy="266380"/>
      </dsp:txXfrm>
    </dsp:sp>
    <dsp:sp modelId="{C238D255-C19F-4ECA-B953-625886CD1DB7}">
      <dsp:nvSpPr>
        <dsp:cNvPr id="0" name=""/>
        <dsp:cNvSpPr/>
      </dsp:nvSpPr>
      <dsp:spPr>
        <a:xfrm>
          <a:off x="0" y="2005787"/>
          <a:ext cx="6096000" cy="551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208280" rIns="473117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 err="1"/>
            <a:t>Influencerların</a:t>
          </a:r>
          <a:r>
            <a:rPr lang="en-US" sz="1000" kern="1200" dirty="0"/>
            <a:t> </a:t>
          </a:r>
          <a:r>
            <a:rPr lang="en-US" sz="1000" kern="1200" dirty="0" err="1"/>
            <a:t>hedef</a:t>
          </a:r>
          <a:r>
            <a:rPr lang="en-US" sz="1000" kern="1200" dirty="0"/>
            <a:t> </a:t>
          </a:r>
          <a:r>
            <a:rPr lang="en-US" sz="1000" kern="1200" dirty="0" err="1"/>
            <a:t>kitle</a:t>
          </a:r>
          <a:r>
            <a:rPr lang="en-US" sz="1000" kern="1200" dirty="0"/>
            <a:t> </a:t>
          </a:r>
          <a:r>
            <a:rPr lang="en-US" sz="1000" kern="1200" dirty="0" err="1"/>
            <a:t>analizinin</a:t>
          </a:r>
          <a:r>
            <a:rPr lang="en-US" sz="1000" kern="1200" dirty="0"/>
            <a:t> Doğru </a:t>
          </a:r>
          <a:r>
            <a:rPr lang="en-US" sz="1000" kern="1200" dirty="0" err="1"/>
            <a:t>yapılması</a:t>
          </a:r>
          <a:r>
            <a:rPr lang="en-US" sz="1000" kern="1200" dirty="0"/>
            <a:t> ve </a:t>
          </a:r>
          <a:r>
            <a:rPr lang="en-US" sz="1000" kern="1200" dirty="0" err="1"/>
            <a:t>marka</a:t>
          </a:r>
          <a:r>
            <a:rPr lang="en-US" sz="1000" kern="1200" dirty="0"/>
            <a:t> </a:t>
          </a:r>
          <a:r>
            <a:rPr lang="en-US" sz="1000" kern="1200" dirty="0" err="1"/>
            <a:t>hedef</a:t>
          </a:r>
          <a:r>
            <a:rPr lang="en-US" sz="1000" kern="1200" dirty="0"/>
            <a:t> </a:t>
          </a:r>
          <a:r>
            <a:rPr lang="en-US" sz="1000" kern="1200" dirty="0" err="1"/>
            <a:t>kitlesi</a:t>
          </a:r>
          <a:r>
            <a:rPr lang="en-US" sz="1000" kern="1200" dirty="0"/>
            <a:t> </a:t>
          </a:r>
          <a:r>
            <a:rPr lang="en-US" sz="1000" kern="1200" dirty="0" err="1"/>
            <a:t>ile</a:t>
          </a:r>
          <a:r>
            <a:rPr lang="en-US" sz="1000" kern="1200" dirty="0"/>
            <a:t> </a:t>
          </a:r>
          <a:r>
            <a:rPr lang="en-US" sz="1000" kern="1200" dirty="0" err="1"/>
            <a:t>eşleştirilmesi</a:t>
          </a:r>
          <a:endParaRPr lang="en-US" sz="1000" kern="1200" dirty="0"/>
        </a:p>
      </dsp:txBody>
      <dsp:txXfrm>
        <a:off x="0" y="2005787"/>
        <a:ext cx="6096000" cy="551250"/>
      </dsp:txXfrm>
    </dsp:sp>
    <dsp:sp modelId="{F3161611-2520-41BA-9BD8-C42EECDDE369}">
      <dsp:nvSpPr>
        <dsp:cNvPr id="0" name=""/>
        <dsp:cNvSpPr/>
      </dsp:nvSpPr>
      <dsp:spPr>
        <a:xfrm>
          <a:off x="304800" y="1858187"/>
          <a:ext cx="426720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Hedef</a:t>
          </a:r>
          <a:r>
            <a:rPr lang="en-US" sz="1200" kern="1200" dirty="0"/>
            <a:t> </a:t>
          </a:r>
          <a:r>
            <a:rPr lang="en-US" sz="1200" kern="1200" dirty="0" err="1"/>
            <a:t>kitle</a:t>
          </a:r>
          <a:r>
            <a:rPr lang="en-US" sz="1200" kern="1200" dirty="0"/>
            <a:t> </a:t>
          </a:r>
          <a:r>
            <a:rPr lang="en-US" sz="1200" kern="1200" dirty="0" err="1"/>
            <a:t>analizi</a:t>
          </a:r>
          <a:endParaRPr lang="en-US" sz="1200" kern="1200" dirty="0"/>
        </a:p>
      </dsp:txBody>
      <dsp:txXfrm>
        <a:off x="319210" y="1872597"/>
        <a:ext cx="4238380" cy="266380"/>
      </dsp:txXfrm>
    </dsp:sp>
    <dsp:sp modelId="{ED7E9421-9021-4090-A6A2-EC5730C0C461}">
      <dsp:nvSpPr>
        <dsp:cNvPr id="0" name=""/>
        <dsp:cNvSpPr/>
      </dsp:nvSpPr>
      <dsp:spPr>
        <a:xfrm>
          <a:off x="0" y="2758637"/>
          <a:ext cx="6096000" cy="551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208280" rIns="473117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 err="1"/>
            <a:t>Markanın</a:t>
          </a:r>
          <a:r>
            <a:rPr lang="en-US" sz="1000" kern="1200" dirty="0"/>
            <a:t> </a:t>
          </a:r>
          <a:r>
            <a:rPr lang="en-US" sz="1000" kern="1200" dirty="0" err="1"/>
            <a:t>iş</a:t>
          </a:r>
          <a:r>
            <a:rPr lang="en-US" sz="1000" kern="1200" dirty="0"/>
            <a:t> </a:t>
          </a:r>
          <a:r>
            <a:rPr lang="en-US" sz="1000" kern="1200" dirty="0" err="1"/>
            <a:t>birliği</a:t>
          </a:r>
          <a:r>
            <a:rPr lang="en-US" sz="1000" kern="1200" dirty="0"/>
            <a:t> </a:t>
          </a:r>
          <a:r>
            <a:rPr lang="en-US" sz="1000" kern="1200" dirty="0" err="1"/>
            <a:t>gerçekleştireceği</a:t>
          </a:r>
          <a:r>
            <a:rPr lang="en-US" sz="1000" kern="1200" dirty="0"/>
            <a:t> </a:t>
          </a:r>
          <a:r>
            <a:rPr lang="en-US" sz="1000" kern="1200" dirty="0" err="1"/>
            <a:t>influencerın</a:t>
          </a:r>
          <a:r>
            <a:rPr lang="en-US" sz="1000" kern="1200" dirty="0"/>
            <a:t> </a:t>
          </a:r>
          <a:r>
            <a:rPr lang="en-US" sz="1000" kern="1200" dirty="0" err="1"/>
            <a:t>markanın</a:t>
          </a:r>
          <a:r>
            <a:rPr lang="en-US" sz="1000" kern="1200" dirty="0"/>
            <a:t> risk </a:t>
          </a:r>
          <a:r>
            <a:rPr lang="en-US" sz="1000" kern="1200" dirty="0" err="1"/>
            <a:t>analizinden</a:t>
          </a:r>
          <a:r>
            <a:rPr lang="en-US" sz="1000" kern="1200" dirty="0"/>
            <a:t> </a:t>
          </a:r>
          <a:r>
            <a:rPr lang="en-US" sz="1000" kern="1200" dirty="0" err="1"/>
            <a:t>geçmesi</a:t>
          </a:r>
          <a:r>
            <a:rPr lang="en-US" sz="1000" kern="1200" dirty="0"/>
            <a:t>. Risk </a:t>
          </a:r>
          <a:r>
            <a:rPr lang="en-US" sz="1000" kern="1200" dirty="0" err="1"/>
            <a:t>analizi</a:t>
          </a:r>
          <a:r>
            <a:rPr lang="en-US" sz="1000" kern="1200" dirty="0"/>
            <a:t> </a:t>
          </a:r>
          <a:r>
            <a:rPr lang="en-US" sz="1000" kern="1200" dirty="0" err="1"/>
            <a:t>için</a:t>
          </a:r>
          <a:r>
            <a:rPr lang="en-US" sz="1000" kern="1200" dirty="0"/>
            <a:t> </a:t>
          </a:r>
          <a:r>
            <a:rPr lang="en-US" sz="1000" kern="1200" dirty="0" err="1"/>
            <a:t>kontrol</a:t>
          </a:r>
          <a:r>
            <a:rPr lang="en-US" sz="1000" kern="1200" dirty="0"/>
            <a:t> </a:t>
          </a:r>
          <a:r>
            <a:rPr lang="en-US" sz="1000" kern="1200" dirty="0" err="1"/>
            <a:t>şartlarının</a:t>
          </a:r>
          <a:r>
            <a:rPr lang="en-US" sz="1000" kern="1200" dirty="0"/>
            <a:t> </a:t>
          </a:r>
          <a:r>
            <a:rPr lang="en-US" sz="1000" kern="1200" dirty="0" err="1"/>
            <a:t>netleşmiş</a:t>
          </a:r>
          <a:r>
            <a:rPr lang="en-US" sz="1000" kern="1200" dirty="0"/>
            <a:t> </a:t>
          </a:r>
          <a:r>
            <a:rPr lang="en-US" sz="1000" kern="1200" dirty="0" err="1"/>
            <a:t>olması</a:t>
          </a:r>
          <a:endParaRPr lang="en-US" sz="1000" kern="1200" dirty="0"/>
        </a:p>
      </dsp:txBody>
      <dsp:txXfrm>
        <a:off x="0" y="2758637"/>
        <a:ext cx="6096000" cy="551250"/>
      </dsp:txXfrm>
    </dsp:sp>
    <dsp:sp modelId="{33059714-947A-4D3E-A413-D104B2A43BA4}">
      <dsp:nvSpPr>
        <dsp:cNvPr id="0" name=""/>
        <dsp:cNvSpPr/>
      </dsp:nvSpPr>
      <dsp:spPr>
        <a:xfrm>
          <a:off x="304800" y="2611037"/>
          <a:ext cx="426720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Risk/ </a:t>
          </a:r>
          <a:r>
            <a:rPr lang="en-US" sz="1200" kern="1200" dirty="0" err="1"/>
            <a:t>Kontrol</a:t>
          </a:r>
          <a:r>
            <a:rPr lang="en-US" sz="1200" kern="1200" dirty="0"/>
            <a:t> </a:t>
          </a:r>
          <a:r>
            <a:rPr lang="en-US" sz="1200" kern="1200" dirty="0" err="1"/>
            <a:t>Birimleri</a:t>
          </a:r>
          <a:r>
            <a:rPr lang="en-US" sz="1200" kern="1200" dirty="0"/>
            <a:t> </a:t>
          </a:r>
          <a:r>
            <a:rPr lang="en-US" sz="1200" kern="1200" dirty="0" err="1"/>
            <a:t>Oluşturmak</a:t>
          </a:r>
          <a:endParaRPr lang="en-US" sz="1200" kern="1200" dirty="0"/>
        </a:p>
      </dsp:txBody>
      <dsp:txXfrm>
        <a:off x="319210" y="2625447"/>
        <a:ext cx="4238380" cy="266380"/>
      </dsp:txXfrm>
    </dsp:sp>
    <dsp:sp modelId="{5E834FF8-F82D-4043-A083-B143438ADEF9}">
      <dsp:nvSpPr>
        <dsp:cNvPr id="0" name=""/>
        <dsp:cNvSpPr/>
      </dsp:nvSpPr>
      <dsp:spPr>
        <a:xfrm>
          <a:off x="0" y="3511487"/>
          <a:ext cx="6096000" cy="551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208280" rIns="473117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 err="1"/>
            <a:t>Bütçeyi</a:t>
          </a:r>
          <a:r>
            <a:rPr lang="en-US" sz="1000" kern="1200" dirty="0"/>
            <a:t> </a:t>
          </a:r>
          <a:r>
            <a:rPr lang="en-US" sz="1000" kern="1200" dirty="0" err="1"/>
            <a:t>bitirmek</a:t>
          </a:r>
          <a:r>
            <a:rPr lang="en-US" sz="1000" kern="1200" dirty="0"/>
            <a:t> </a:t>
          </a:r>
          <a:r>
            <a:rPr lang="en-US" sz="1000" kern="1200" dirty="0" err="1"/>
            <a:t>için</a:t>
          </a:r>
          <a:r>
            <a:rPr lang="en-US" sz="1000" kern="1200" dirty="0"/>
            <a:t> influencer </a:t>
          </a:r>
          <a:r>
            <a:rPr lang="en-US" sz="1000" kern="1200" dirty="0" err="1"/>
            <a:t>konumlanması</a:t>
          </a:r>
          <a:r>
            <a:rPr lang="en-US" sz="1000" kern="1200" dirty="0"/>
            <a:t> ve </a:t>
          </a:r>
          <a:r>
            <a:rPr lang="en-US" sz="1000" kern="1200" dirty="0" err="1"/>
            <a:t>medya</a:t>
          </a:r>
          <a:r>
            <a:rPr lang="en-US" sz="1000" kern="1200" dirty="0"/>
            <a:t> </a:t>
          </a:r>
          <a:r>
            <a:rPr lang="en-US" sz="1000" kern="1200" dirty="0" err="1"/>
            <a:t>planı</a:t>
          </a:r>
          <a:r>
            <a:rPr lang="en-US" sz="1000" kern="1200" dirty="0"/>
            <a:t> </a:t>
          </a:r>
          <a:r>
            <a:rPr lang="en-US" sz="1000" kern="1200" dirty="0" err="1"/>
            <a:t>yapmadan</a:t>
          </a:r>
          <a:r>
            <a:rPr lang="en-US" sz="1000" kern="1200" dirty="0"/>
            <a:t> influencer </a:t>
          </a:r>
          <a:r>
            <a:rPr lang="en-US" sz="1000" kern="1200" dirty="0" err="1"/>
            <a:t>iş</a:t>
          </a:r>
          <a:r>
            <a:rPr lang="en-US" sz="1000" kern="1200" dirty="0"/>
            <a:t> </a:t>
          </a:r>
          <a:r>
            <a:rPr lang="en-US" sz="1000" kern="1200" dirty="0" err="1"/>
            <a:t>birlikleri</a:t>
          </a:r>
          <a:r>
            <a:rPr lang="en-US" sz="1000" kern="1200" dirty="0"/>
            <a:t> </a:t>
          </a:r>
          <a:r>
            <a:rPr lang="en-US" sz="1000" kern="1200" dirty="0" err="1"/>
            <a:t>gerçekleştirmek</a:t>
          </a:r>
          <a:endParaRPr lang="en-US" sz="1000" kern="1200" dirty="0"/>
        </a:p>
      </dsp:txBody>
      <dsp:txXfrm>
        <a:off x="0" y="3511487"/>
        <a:ext cx="6096000" cy="551250"/>
      </dsp:txXfrm>
    </dsp:sp>
    <dsp:sp modelId="{D8E6E9C1-A498-461C-ACC9-98A7969E0A78}">
      <dsp:nvSpPr>
        <dsp:cNvPr id="0" name=""/>
        <dsp:cNvSpPr/>
      </dsp:nvSpPr>
      <dsp:spPr>
        <a:xfrm>
          <a:off x="304800" y="3363887"/>
          <a:ext cx="426720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Bütçeyi</a:t>
          </a:r>
          <a:r>
            <a:rPr lang="en-US" sz="1200" kern="1200" dirty="0"/>
            <a:t> Doğru </a:t>
          </a:r>
          <a:r>
            <a:rPr lang="en-US" sz="1200" kern="1200" dirty="0" err="1"/>
            <a:t>kullanmak</a:t>
          </a:r>
          <a:endParaRPr lang="en-US" sz="1200" kern="1200" dirty="0"/>
        </a:p>
      </dsp:txBody>
      <dsp:txXfrm>
        <a:off x="319210" y="3378297"/>
        <a:ext cx="4238380" cy="266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gray">
          <a:xfrm>
            <a:off x="5703157" y="9427939"/>
            <a:ext cx="648089" cy="28804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r>
              <a:rPr lang="en-US" sz="800" dirty="0">
                <a:solidFill>
                  <a:schemeClr val="bg2"/>
                </a:solidFill>
              </a:rPr>
              <a:t>Page </a:t>
            </a:r>
            <a:fld id="{631115FC-FCCC-412E-8B45-85A3F482063D}" type="slidenum">
              <a:rPr lang="en-US" sz="800" smtClean="0">
                <a:solidFill>
                  <a:schemeClr val="bg2"/>
                </a:solidFill>
              </a:rPr>
              <a:pPr/>
              <a:t>‹#›</a:t>
            </a:fld>
            <a:endParaRPr lang="en-US" sz="800" dirty="0">
              <a:solidFill>
                <a:schemeClr val="bg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922418" y="194745"/>
            <a:ext cx="432283" cy="43228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6088" y="9427939"/>
            <a:ext cx="4969029" cy="288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>
              <a:defRPr sz="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 GfK 2012 | Title of presentation | DD. Month 2012</a:t>
            </a:r>
          </a:p>
        </p:txBody>
      </p:sp>
    </p:spTree>
    <p:extLst>
      <p:ext uri="{BB962C8B-B14F-4D97-AF65-F5344CB8AC3E}">
        <p14:creationId xmlns:p14="http://schemas.microsoft.com/office/powerpoint/2010/main" val="1667137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446427" y="786739"/>
            <a:ext cx="5905161" cy="332253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46088" y="4315229"/>
            <a:ext cx="5905500" cy="482467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5"/>
          </p:nvPr>
        </p:nvSpPr>
        <p:spPr bwMode="gray">
          <a:xfrm>
            <a:off x="5703157" y="9427939"/>
            <a:ext cx="648431" cy="28804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r>
              <a:rPr lang="en-US" sz="800" dirty="0">
                <a:solidFill>
                  <a:schemeClr val="bg2"/>
                </a:solidFill>
              </a:rPr>
              <a:t>Page </a:t>
            </a:r>
            <a:fld id="{631115FC-FCCC-412E-8B45-85A3F482063D}" type="slidenum">
              <a:rPr lang="en-US" sz="800" smtClean="0">
                <a:solidFill>
                  <a:schemeClr val="bg2"/>
                </a:solidFill>
              </a:rPr>
              <a:pPr/>
              <a:t>‹#›</a:t>
            </a:fld>
            <a:endParaRPr lang="en-US" sz="8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6088" y="9427939"/>
            <a:ext cx="4969029" cy="288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>
              <a:defRPr sz="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 GfK 2012 | Title of presentation | DD. Month 2012</a:t>
            </a:r>
          </a:p>
        </p:txBody>
      </p:sp>
    </p:spTree>
    <p:extLst>
      <p:ext uri="{BB962C8B-B14F-4D97-AF65-F5344CB8AC3E}">
        <p14:creationId xmlns:p14="http://schemas.microsoft.com/office/powerpoint/2010/main" val="466329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Aft>
        <a:spcPts val="300"/>
      </a:spcAft>
      <a:defRPr sz="1000" kern="1200">
        <a:solidFill>
          <a:schemeClr val="tx2"/>
        </a:solidFill>
        <a:latin typeface="+mn-lt"/>
        <a:ea typeface="+mn-ea"/>
        <a:cs typeface="+mn-cs"/>
      </a:defRPr>
    </a:lvl1pPr>
    <a:lvl2pPr marL="0" indent="0" algn="l" defTabSz="914400" rtl="0" eaLnBrk="1" latinLnBrk="0" hangingPunct="1">
      <a:spcAft>
        <a:spcPts val="30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92075" indent="-92075" algn="l" defTabSz="914400" rtl="0" eaLnBrk="1" latinLnBrk="0" hangingPunct="1">
      <a:spcAft>
        <a:spcPts val="300"/>
      </a:spcAft>
      <a:buFont typeface="Arial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79388" indent="-88900" algn="l" defTabSz="914400" rtl="0" eaLnBrk="1" latinLnBrk="0" hangingPunct="1">
      <a:spcAft>
        <a:spcPts val="300"/>
      </a:spcAft>
      <a:buFont typeface="Arial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265113" indent="-88900" algn="l" defTabSz="914400" rtl="0" eaLnBrk="1" latinLnBrk="0" hangingPunct="1">
      <a:spcAft>
        <a:spcPts val="300"/>
      </a:spcAft>
      <a:buFont typeface="Arial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70000" indent="-90000" algn="l" defTabSz="914400" rtl="0" eaLnBrk="1" latinLnBrk="0" hangingPunct="1">
      <a:spcAft>
        <a:spcPts val="300"/>
      </a:spcAft>
      <a:buFont typeface="Arial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66700" indent="-88900" algn="l" defTabSz="914400" rtl="0" eaLnBrk="1" latinLnBrk="0" hangingPunct="1">
      <a:spcAft>
        <a:spcPts val="300"/>
      </a:spcAft>
      <a:buFont typeface="Arial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66700" indent="-88900" algn="l" defTabSz="914400" rtl="0" eaLnBrk="1" latinLnBrk="0" hangingPunct="1">
      <a:spcAft>
        <a:spcPts val="300"/>
      </a:spcAft>
      <a:buFont typeface="Arial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6700" indent="-88900" algn="l" defTabSz="914400" rtl="0" eaLnBrk="1" latinLnBrk="0" hangingPunct="1">
      <a:spcAft>
        <a:spcPts val="300"/>
      </a:spcAft>
      <a:buFont typeface="Arial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6088" y="787400"/>
            <a:ext cx="5905500" cy="3322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sz="800">
                <a:solidFill>
                  <a:schemeClr val="bg2"/>
                </a:solidFill>
              </a:rPr>
              <a:t>Page </a:t>
            </a:r>
            <a:fld id="{631115FC-FCCC-412E-8B45-85A3F482063D}" type="slidenum">
              <a:rPr lang="en-US" sz="800" smtClean="0">
                <a:solidFill>
                  <a:schemeClr val="bg2"/>
                </a:solidFill>
              </a:rPr>
              <a:pPr/>
              <a:t>6</a:t>
            </a:fld>
            <a:endParaRPr lang="en-US" sz="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20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6088" y="787400"/>
            <a:ext cx="5905500" cy="3322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sz="800">
                <a:solidFill>
                  <a:schemeClr val="bg2"/>
                </a:solidFill>
              </a:rPr>
              <a:t>Page </a:t>
            </a:r>
            <a:fld id="{631115FC-FCCC-412E-8B45-85A3F482063D}" type="slidenum">
              <a:rPr lang="en-US" sz="800" smtClean="0">
                <a:solidFill>
                  <a:schemeClr val="bg2"/>
                </a:solidFill>
              </a:rPr>
              <a:pPr/>
              <a:t>7</a:t>
            </a:fld>
            <a:endParaRPr lang="en-US" sz="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72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6088" y="787400"/>
            <a:ext cx="5905500" cy="3322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sz="800">
                <a:solidFill>
                  <a:schemeClr val="bg2"/>
                </a:solidFill>
              </a:rPr>
              <a:t>Page </a:t>
            </a:r>
            <a:fld id="{631115FC-FCCC-412E-8B45-85A3F482063D}" type="slidenum">
              <a:rPr lang="en-US" sz="800" smtClean="0">
                <a:solidFill>
                  <a:schemeClr val="bg2"/>
                </a:solidFill>
              </a:rPr>
              <a:pPr/>
              <a:t>8</a:t>
            </a:fld>
            <a:endParaRPr lang="en-US" sz="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97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6088" y="787400"/>
            <a:ext cx="5905500" cy="3322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sz="800">
                <a:solidFill>
                  <a:schemeClr val="bg2"/>
                </a:solidFill>
              </a:rPr>
              <a:t>Page </a:t>
            </a:r>
            <a:fld id="{631115FC-FCCC-412E-8B45-85A3F482063D}" type="slidenum">
              <a:rPr lang="en-US" sz="800" smtClean="0">
                <a:solidFill>
                  <a:schemeClr val="bg2"/>
                </a:solidFill>
              </a:rPr>
              <a:pPr/>
              <a:t>9</a:t>
            </a:fld>
            <a:endParaRPr lang="en-US" sz="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750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6088" y="787400"/>
            <a:ext cx="5905500" cy="3322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sz="800">
                <a:solidFill>
                  <a:schemeClr val="bg2"/>
                </a:solidFill>
              </a:rPr>
              <a:t>Page </a:t>
            </a:r>
            <a:fld id="{631115FC-FCCC-412E-8B45-85A3F482063D}" type="slidenum">
              <a:rPr lang="en-US" sz="800" smtClean="0">
                <a:solidFill>
                  <a:schemeClr val="bg2"/>
                </a:solidFill>
              </a:rPr>
              <a:pPr/>
              <a:t>10</a:t>
            </a:fld>
            <a:endParaRPr lang="en-US" sz="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844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6088" y="787400"/>
            <a:ext cx="5905500" cy="3322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sz="800">
                <a:solidFill>
                  <a:schemeClr val="bg2"/>
                </a:solidFill>
              </a:rPr>
              <a:t>Page </a:t>
            </a:r>
            <a:fld id="{631115FC-FCCC-412E-8B45-85A3F482063D}" type="slidenum">
              <a:rPr lang="en-US" sz="800" smtClean="0">
                <a:solidFill>
                  <a:schemeClr val="bg2"/>
                </a:solidFill>
              </a:rPr>
              <a:pPr/>
              <a:t>11</a:t>
            </a:fld>
            <a:endParaRPr lang="en-US" sz="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581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49" y="2859790"/>
            <a:ext cx="8496302" cy="1151823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2pPr>
            <a:lvl3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3pPr>
            <a:lvl4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4pPr>
            <a:lvl5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5pPr>
            <a:lvl6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6pPr>
            <a:lvl7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7pPr>
            <a:lvl8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8pPr>
            <a:lvl9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09560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323850" y="1491630"/>
            <a:ext cx="8496300" cy="3240707"/>
          </a:xfrm>
        </p:spPr>
        <p:txBody>
          <a:bodyPr/>
          <a:lstStyle>
            <a:lvl1pPr marL="360000" indent="-360000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defRPr sz="1800"/>
            </a:lvl1pPr>
            <a:lvl2pPr marL="358775" indent="0">
              <a:spcAft>
                <a:spcPts val="400"/>
              </a:spcAft>
              <a:buClr>
                <a:schemeClr val="bg2"/>
              </a:buClr>
              <a:buFont typeface="+mj-lt"/>
              <a:buNone/>
              <a:defRPr sz="1800">
                <a:solidFill>
                  <a:schemeClr val="tx1"/>
                </a:solidFill>
              </a:defRPr>
            </a:lvl2pPr>
            <a:lvl3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3pPr>
            <a:lvl4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4pPr>
            <a:lvl5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5pPr>
            <a:lvl6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6pPr>
            <a:lvl7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7pPr>
            <a:lvl8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8pPr>
            <a:lvl9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3850" y="842963"/>
            <a:ext cx="6408738" cy="216619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23850" y="1131888"/>
            <a:ext cx="8569325" cy="287337"/>
          </a:xfrm>
        </p:spPr>
        <p:txBody>
          <a:bodyPr/>
          <a:lstStyle>
            <a:lvl1pPr marL="285750" indent="-285750"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</a:defRPr>
            </a:lvl1pPr>
            <a:lvl2pPr marL="285750" indent="-285750">
              <a:buFont typeface="Wingdings" panose="05000000000000000000" pitchFamily="2" charset="2"/>
              <a:buChar char="Ø"/>
              <a:defRPr/>
            </a:lvl2pPr>
            <a:lvl3pPr marL="180975" indent="-180975">
              <a:buFont typeface="Wingdings" panose="05000000000000000000" pitchFamily="2" charset="2"/>
              <a:buChar char="Ø"/>
              <a:defRPr/>
            </a:lvl3pPr>
            <a:lvl4pPr marL="360000" indent="-180975">
              <a:buFont typeface="Wingdings" panose="05000000000000000000" pitchFamily="2" charset="2"/>
              <a:buChar char="Ø"/>
              <a:defRPr/>
            </a:lvl4pPr>
            <a:lvl5pPr marL="540000" indent="-180975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7252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89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genda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Click to add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323850" y="1491630"/>
            <a:ext cx="8496300" cy="3240707"/>
          </a:xfrm>
        </p:spPr>
        <p:txBody>
          <a:bodyPr/>
          <a:lstStyle>
            <a:lvl1pPr marL="360000" indent="-360000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defRPr sz="1800"/>
            </a:lvl1pPr>
            <a:lvl2pPr marL="358775" indent="0">
              <a:spcAft>
                <a:spcPts val="400"/>
              </a:spcAft>
              <a:buClr>
                <a:schemeClr val="bg2"/>
              </a:buClr>
              <a:buFont typeface="+mj-lt"/>
              <a:buNone/>
              <a:defRPr sz="1800">
                <a:solidFill>
                  <a:schemeClr val="tx1"/>
                </a:solidFill>
              </a:defRPr>
            </a:lvl2pPr>
            <a:lvl3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3pPr>
            <a:lvl4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4pPr>
            <a:lvl5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5pPr>
            <a:lvl6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6pPr>
            <a:lvl7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7pPr>
            <a:lvl8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8pPr>
            <a:lvl9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3850" y="842963"/>
            <a:ext cx="6408738" cy="216619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23850" y="1131888"/>
            <a:ext cx="8569325" cy="287337"/>
          </a:xfrm>
        </p:spPr>
        <p:txBody>
          <a:bodyPr/>
          <a:lstStyle>
            <a:lvl1pPr marL="285750" indent="-285750"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</a:defRPr>
            </a:lvl1pPr>
            <a:lvl2pPr marL="285750" indent="-285750">
              <a:buFont typeface="Wingdings" panose="05000000000000000000" pitchFamily="2" charset="2"/>
              <a:buChar char="Ø"/>
              <a:defRPr/>
            </a:lvl2pPr>
            <a:lvl3pPr marL="180975" indent="-180975">
              <a:buFont typeface="Wingdings" panose="05000000000000000000" pitchFamily="2" charset="2"/>
              <a:buChar char="Ø"/>
              <a:defRPr/>
            </a:lvl3pPr>
            <a:lvl4pPr marL="360000" indent="-180975">
              <a:buFont typeface="Wingdings" panose="05000000000000000000" pitchFamily="2" charset="2"/>
              <a:buChar char="Ø"/>
              <a:defRPr/>
            </a:lvl4pPr>
            <a:lvl5pPr marL="540000" indent="-180975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984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Click to add text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24F43CEB-DD52-4591-B4FE-BA1DAEEB0A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204E4DD-FEC8-482A-9A82-62E1986CE2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40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49" y="2859790"/>
            <a:ext cx="8496302" cy="1151823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2pPr>
            <a:lvl3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3pPr>
            <a:lvl4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4pPr>
            <a:lvl5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5pPr>
            <a:lvl6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6pPr>
            <a:lvl7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7pPr>
            <a:lvl8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8pPr>
            <a:lvl9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15060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323850" y="1491630"/>
            <a:ext cx="8496300" cy="3240707"/>
          </a:xfrm>
        </p:spPr>
        <p:txBody>
          <a:bodyPr/>
          <a:lstStyle>
            <a:lvl1pPr marL="360000" indent="-360000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defRPr sz="1800"/>
            </a:lvl1pPr>
            <a:lvl2pPr marL="358775" indent="0">
              <a:spcAft>
                <a:spcPts val="400"/>
              </a:spcAft>
              <a:buClr>
                <a:schemeClr val="bg2"/>
              </a:buClr>
              <a:buFont typeface="+mj-lt"/>
              <a:buNone/>
              <a:defRPr sz="1800">
                <a:solidFill>
                  <a:schemeClr val="tx1"/>
                </a:solidFill>
              </a:defRPr>
            </a:lvl2pPr>
            <a:lvl3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3pPr>
            <a:lvl4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4pPr>
            <a:lvl5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5pPr>
            <a:lvl6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6pPr>
            <a:lvl7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7pPr>
            <a:lvl8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8pPr>
            <a:lvl9pPr marL="360000" indent="0">
              <a:spcAft>
                <a:spcPts val="1200"/>
              </a:spcAft>
              <a:buFontTx/>
              <a:buNone/>
              <a:defRPr sz="18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3850" y="842963"/>
            <a:ext cx="6408738" cy="216619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23850" y="1131888"/>
            <a:ext cx="8569325" cy="287337"/>
          </a:xfrm>
        </p:spPr>
        <p:txBody>
          <a:bodyPr/>
          <a:lstStyle>
            <a:lvl1pPr marL="285750" indent="-285750"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</a:defRPr>
            </a:lvl1pPr>
            <a:lvl2pPr marL="285750" indent="-285750">
              <a:buFont typeface="Wingdings" panose="05000000000000000000" pitchFamily="2" charset="2"/>
              <a:buChar char="Ø"/>
              <a:defRPr/>
            </a:lvl2pPr>
            <a:lvl3pPr marL="180975" indent="-180975">
              <a:buFont typeface="Wingdings" panose="05000000000000000000" pitchFamily="2" charset="2"/>
              <a:buChar char="Ø"/>
              <a:defRPr/>
            </a:lvl3pPr>
            <a:lvl4pPr marL="360000" indent="-180975">
              <a:buFont typeface="Wingdings" panose="05000000000000000000" pitchFamily="2" charset="2"/>
              <a:buChar char="Ø"/>
              <a:defRPr/>
            </a:lvl4pPr>
            <a:lvl5pPr marL="540000" indent="-180975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754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61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562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8.xml"/><Relationship Id="rId7" Type="http://schemas.openxmlformats.org/officeDocument/2006/relationships/tags" Target="../tags/tag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ags" Target="../tags/tag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23851" y="195419"/>
            <a:ext cx="6408449" cy="57610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noProof="0" dirty="0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 bwMode="gray">
          <a:xfrm>
            <a:off x="323850" y="915520"/>
            <a:ext cx="8496300" cy="3816817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6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  <p:grpSp>
        <p:nvGrpSpPr>
          <p:cNvPr id="15" name="Gruppieren 14"/>
          <p:cNvGrpSpPr/>
          <p:nvPr/>
        </p:nvGrpSpPr>
        <p:grpSpPr bwMode="gray">
          <a:xfrm>
            <a:off x="323850" y="-315520"/>
            <a:ext cx="8496740" cy="216030"/>
            <a:chOff x="323850" y="-531550"/>
            <a:chExt cx="8496740" cy="432060"/>
          </a:xfrm>
        </p:grpSpPr>
        <p:cxnSp>
          <p:nvCxnSpPr>
            <p:cNvPr id="16" name="Gerade Verbindung 15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 userDrawn="1"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 userDrawn="1"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 userDrawn="1"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 userDrawn="1"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 userDrawn="1"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/>
          <p:cNvGrpSpPr/>
          <p:nvPr/>
        </p:nvGrpSpPr>
        <p:grpSpPr bwMode="gray">
          <a:xfrm>
            <a:off x="323850" y="5236120"/>
            <a:ext cx="8496740" cy="216030"/>
            <a:chOff x="323850" y="-531550"/>
            <a:chExt cx="8496740" cy="432060"/>
          </a:xfrm>
        </p:grpSpPr>
        <p:cxnSp>
          <p:nvCxnSpPr>
            <p:cNvPr id="29" name="Gerade Verbindung 28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 userDrawn="1"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 userDrawn="1"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 userDrawn="1"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 userDrawn="1"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 userDrawn="1"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 userDrawn="1"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 userDrawn="1"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 userDrawn="1"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 userDrawn="1"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 userDrawn="1"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ieren 7"/>
          <p:cNvGrpSpPr/>
          <p:nvPr/>
        </p:nvGrpSpPr>
        <p:grpSpPr bwMode="gray">
          <a:xfrm>
            <a:off x="9252650" y="771500"/>
            <a:ext cx="216030" cy="4176580"/>
            <a:chOff x="9252650" y="771500"/>
            <a:chExt cx="216030" cy="4176580"/>
          </a:xfrm>
        </p:grpSpPr>
        <p:cxnSp>
          <p:nvCxnSpPr>
            <p:cNvPr id="48" name="Gerade Verbindung 47"/>
            <p:cNvCxnSpPr/>
            <p:nvPr userDrawn="1"/>
          </p:nvCxnSpPr>
          <p:spPr bwMode="gray">
            <a:xfrm>
              <a:off x="9252650" y="9875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/>
            <p:nvPr userDrawn="1"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 userDrawn="1"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 userDrawn="1"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 userDrawn="1"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/>
            <p:nvPr userDrawn="1"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 userDrawn="1"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54"/>
            <p:cNvCxnSpPr/>
            <p:nvPr userDrawn="1"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 userDrawn="1"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/>
            <p:nvPr userDrawn="1"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 userDrawn="1"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 userDrawn="1"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 userDrawn="1"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VCT_Marker_ID_4" hidden="1"/>
          <p:cNvSpPr/>
          <p:nvPr>
            <p:custDataLst>
              <p:tags r:id="rId8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64" name="Gruppieren 63"/>
          <p:cNvGrpSpPr/>
          <p:nvPr/>
        </p:nvGrpSpPr>
        <p:grpSpPr bwMode="gray">
          <a:xfrm>
            <a:off x="-324680" y="771500"/>
            <a:ext cx="216030" cy="4176580"/>
            <a:chOff x="9252650" y="771500"/>
            <a:chExt cx="216030" cy="4176580"/>
          </a:xfrm>
        </p:grpSpPr>
        <p:cxnSp>
          <p:nvCxnSpPr>
            <p:cNvPr id="65" name="Gerade Verbindung 64"/>
            <p:cNvCxnSpPr/>
            <p:nvPr userDrawn="1"/>
          </p:nvCxnSpPr>
          <p:spPr bwMode="gray">
            <a:xfrm>
              <a:off x="9252650" y="9875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 userDrawn="1"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 userDrawn="1"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 userDrawn="1"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 userDrawn="1"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/>
            <p:nvPr userDrawn="1"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 userDrawn="1"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72"/>
            <p:cNvCxnSpPr/>
            <p:nvPr userDrawn="1"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 userDrawn="1"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/>
            <p:cNvCxnSpPr/>
            <p:nvPr userDrawn="1"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 userDrawn="1"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 userDrawn="1"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 userDrawn="1"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0" name="Picture 2" descr="F:\Zenna\zenna isimsiz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" y="4804060"/>
            <a:ext cx="504056" cy="279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hteck 13"/>
          <p:cNvSpPr/>
          <p:nvPr userDrawn="1"/>
        </p:nvSpPr>
        <p:spPr bwMode="gray">
          <a:xfrm>
            <a:off x="468410" y="4966006"/>
            <a:ext cx="7056000" cy="1440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8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</a:rPr>
              <a:t>© </a:t>
            </a:r>
            <a:r>
              <a:rPr lang="en-US" sz="800" kern="0" dirty="0">
                <a:solidFill>
                  <a:srgbClr val="928580"/>
                </a:solidFill>
                <a:latin typeface="Arial" pitchFamily="34" charset="0"/>
              </a:rPr>
              <a:t>© </a:t>
            </a:r>
            <a:r>
              <a:rPr lang="tr-TR" sz="800" kern="0" dirty="0">
                <a:solidFill>
                  <a:srgbClr val="928580"/>
                </a:solidFill>
                <a:latin typeface="Arial" pitchFamily="34" charset="0"/>
              </a:rPr>
              <a:t>ZENNA</a:t>
            </a:r>
            <a:r>
              <a:rPr lang="en-US" sz="800" kern="0" dirty="0">
                <a:solidFill>
                  <a:srgbClr val="928580"/>
                </a:solidFill>
                <a:latin typeface="Arial" pitchFamily="34" charset="0"/>
              </a:rPr>
              <a:t> | RESPECT- Güven </a:t>
            </a:r>
            <a:r>
              <a:rPr lang="en-US" sz="800" kern="0" dirty="0" err="1">
                <a:solidFill>
                  <a:srgbClr val="928580"/>
                </a:solidFill>
                <a:latin typeface="Arial" pitchFamily="34" charset="0"/>
              </a:rPr>
              <a:t>Araştırması</a:t>
            </a:r>
            <a:r>
              <a:rPr lang="en-US" sz="800" kern="0" dirty="0">
                <a:solidFill>
                  <a:srgbClr val="928580"/>
                </a:solidFill>
                <a:latin typeface="Arial" pitchFamily="34" charset="0"/>
              </a:rPr>
              <a:t> </a:t>
            </a:r>
            <a:r>
              <a:rPr lang="tr-TR" sz="800" kern="0" dirty="0">
                <a:solidFill>
                  <a:srgbClr val="928580"/>
                </a:solidFill>
                <a:latin typeface="Arial" pitchFamily="34" charset="0"/>
              </a:rPr>
              <a:t>Raporu </a:t>
            </a:r>
            <a:r>
              <a:rPr lang="en-US" sz="800" kern="0" dirty="0">
                <a:solidFill>
                  <a:srgbClr val="928580"/>
                </a:solidFill>
                <a:latin typeface="Arial" pitchFamily="34" charset="0"/>
              </a:rPr>
              <a:t>| </a:t>
            </a:r>
            <a:r>
              <a:rPr lang="tr-TR" sz="800" kern="0" dirty="0">
                <a:solidFill>
                  <a:srgbClr val="928580"/>
                </a:solidFill>
                <a:latin typeface="Arial" pitchFamily="34" charset="0"/>
              </a:rPr>
              <a:t>Mart,2021</a:t>
            </a:r>
            <a:endParaRPr lang="en-US" sz="800" kern="0" dirty="0">
              <a:solidFill>
                <a:srgbClr val="928580"/>
              </a:solidFill>
              <a:latin typeface="Arial" pitchFamily="34" charset="0"/>
            </a:endParaRPr>
          </a:p>
          <a:p>
            <a:pPr marL="0" marR="0" lvl="8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4E4DD-FEC8-482A-9A82-62E1986CE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3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4" r:id="rId3"/>
    <p:sldLayoutId id="2147483673" r:id="rId4"/>
    <p:sldLayoutId id="2147483675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Arial" pitchFamily="34" charset="0"/>
        <a:buNone/>
        <a:tabLst/>
        <a:defRPr sz="1800" kern="1200">
          <a:solidFill>
            <a:srgbClr val="FF0000"/>
          </a:solidFill>
          <a:latin typeface="Arial" pitchFamily="34" charset="0"/>
          <a:ea typeface="+mn-ea"/>
          <a:cs typeface="Arial" pitchFamily="34" charset="0"/>
        </a:defRPr>
      </a:lvl1pPr>
      <a:lvl2pPr marL="0" marR="0" indent="0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80975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6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540000" indent="-180000" algn="l" defTabSz="914400" rtl="0" eaLnBrk="1" latinLnBrk="0" hangingPunct="1">
        <a:spcBef>
          <a:spcPts val="300"/>
        </a:spcBef>
        <a:spcAft>
          <a:spcPts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23851" y="195419"/>
            <a:ext cx="6408449" cy="57610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noProof="0" dirty="0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 bwMode="gray">
          <a:xfrm>
            <a:off x="323850" y="915520"/>
            <a:ext cx="8496300" cy="3816817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6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  <p:grpSp>
        <p:nvGrpSpPr>
          <p:cNvPr id="15" name="Gruppieren 14"/>
          <p:cNvGrpSpPr/>
          <p:nvPr/>
        </p:nvGrpSpPr>
        <p:grpSpPr bwMode="gray">
          <a:xfrm>
            <a:off x="323850" y="-315520"/>
            <a:ext cx="8496740" cy="216030"/>
            <a:chOff x="323850" y="-531550"/>
            <a:chExt cx="8496740" cy="432060"/>
          </a:xfrm>
        </p:grpSpPr>
        <p:cxnSp>
          <p:nvCxnSpPr>
            <p:cNvPr id="16" name="Gerade Verbindung 15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 userDrawn="1"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 userDrawn="1"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 userDrawn="1"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 userDrawn="1"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 userDrawn="1"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/>
          <p:cNvGrpSpPr/>
          <p:nvPr/>
        </p:nvGrpSpPr>
        <p:grpSpPr bwMode="gray">
          <a:xfrm>
            <a:off x="323850" y="5236120"/>
            <a:ext cx="8496740" cy="216030"/>
            <a:chOff x="323850" y="-531550"/>
            <a:chExt cx="8496740" cy="432060"/>
          </a:xfrm>
        </p:grpSpPr>
        <p:cxnSp>
          <p:nvCxnSpPr>
            <p:cNvPr id="29" name="Gerade Verbindung 28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 userDrawn="1"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 userDrawn="1"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 userDrawn="1"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 userDrawn="1"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 userDrawn="1"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 userDrawn="1"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 userDrawn="1"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 userDrawn="1"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 userDrawn="1"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 userDrawn="1"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ieren 7"/>
          <p:cNvGrpSpPr/>
          <p:nvPr/>
        </p:nvGrpSpPr>
        <p:grpSpPr bwMode="gray">
          <a:xfrm>
            <a:off x="9252650" y="771500"/>
            <a:ext cx="216030" cy="4176580"/>
            <a:chOff x="9252650" y="771500"/>
            <a:chExt cx="216030" cy="4176580"/>
          </a:xfrm>
        </p:grpSpPr>
        <p:cxnSp>
          <p:nvCxnSpPr>
            <p:cNvPr id="48" name="Gerade Verbindung 47"/>
            <p:cNvCxnSpPr/>
            <p:nvPr userDrawn="1"/>
          </p:nvCxnSpPr>
          <p:spPr bwMode="gray">
            <a:xfrm>
              <a:off x="9252650" y="9875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/>
            <p:nvPr userDrawn="1"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 userDrawn="1"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 userDrawn="1"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 userDrawn="1"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/>
            <p:nvPr userDrawn="1"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 userDrawn="1"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54"/>
            <p:cNvCxnSpPr/>
            <p:nvPr userDrawn="1"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 userDrawn="1"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/>
            <p:nvPr userDrawn="1"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 userDrawn="1"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 userDrawn="1"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 userDrawn="1"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VCT_Marker_ID_4" hidden="1"/>
          <p:cNvSpPr/>
          <p:nvPr>
            <p:custDataLst>
              <p:tags r:id="rId7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64" name="Gruppieren 63"/>
          <p:cNvGrpSpPr/>
          <p:nvPr/>
        </p:nvGrpSpPr>
        <p:grpSpPr bwMode="gray">
          <a:xfrm>
            <a:off x="-324680" y="771500"/>
            <a:ext cx="216030" cy="4176580"/>
            <a:chOff x="9252650" y="771500"/>
            <a:chExt cx="216030" cy="4176580"/>
          </a:xfrm>
        </p:grpSpPr>
        <p:cxnSp>
          <p:nvCxnSpPr>
            <p:cNvPr id="65" name="Gerade Verbindung 64"/>
            <p:cNvCxnSpPr/>
            <p:nvPr userDrawn="1"/>
          </p:nvCxnSpPr>
          <p:spPr bwMode="gray">
            <a:xfrm>
              <a:off x="9252650" y="9875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 userDrawn="1"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 userDrawn="1"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 userDrawn="1"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 userDrawn="1"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/>
            <p:nvPr userDrawn="1"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 userDrawn="1"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72"/>
            <p:cNvCxnSpPr/>
            <p:nvPr userDrawn="1"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 userDrawn="1"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/>
            <p:cNvCxnSpPr/>
            <p:nvPr userDrawn="1"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 userDrawn="1"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 userDrawn="1"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 userDrawn="1"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0" name="Picture 2" descr="F:\Zenna\zenna isimsiz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4" y="4814939"/>
            <a:ext cx="504056" cy="279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hteck 13"/>
          <p:cNvSpPr/>
          <p:nvPr userDrawn="1"/>
        </p:nvSpPr>
        <p:spPr bwMode="gray">
          <a:xfrm>
            <a:off x="557635" y="4969900"/>
            <a:ext cx="7056000" cy="1440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8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</a:rPr>
              <a:t>© </a:t>
            </a:r>
            <a:r>
              <a:rPr lang="en-US" sz="800" kern="0" dirty="0">
                <a:solidFill>
                  <a:srgbClr val="928580"/>
                </a:solidFill>
                <a:latin typeface="Arial" pitchFamily="34" charset="0"/>
              </a:rPr>
              <a:t>© </a:t>
            </a:r>
            <a:r>
              <a:rPr lang="tr-TR" sz="800" kern="0" dirty="0">
                <a:solidFill>
                  <a:srgbClr val="928580"/>
                </a:solidFill>
                <a:latin typeface="Arial" pitchFamily="34" charset="0"/>
              </a:rPr>
              <a:t>ZENNA</a:t>
            </a:r>
            <a:r>
              <a:rPr lang="en-US" sz="800" kern="0" dirty="0">
                <a:solidFill>
                  <a:srgbClr val="928580"/>
                </a:solidFill>
                <a:latin typeface="Arial" pitchFamily="34" charset="0"/>
              </a:rPr>
              <a:t> | RESPECT- Güven </a:t>
            </a:r>
            <a:r>
              <a:rPr lang="en-US" sz="800" kern="0" dirty="0" err="1">
                <a:solidFill>
                  <a:srgbClr val="928580"/>
                </a:solidFill>
                <a:latin typeface="Arial" pitchFamily="34" charset="0"/>
              </a:rPr>
              <a:t>Araştırması</a:t>
            </a:r>
            <a:r>
              <a:rPr lang="en-US" sz="800" kern="0" dirty="0">
                <a:solidFill>
                  <a:srgbClr val="928580"/>
                </a:solidFill>
                <a:latin typeface="Arial" pitchFamily="34" charset="0"/>
              </a:rPr>
              <a:t> </a:t>
            </a:r>
            <a:r>
              <a:rPr lang="tr-TR" sz="800" kern="0" dirty="0">
                <a:solidFill>
                  <a:srgbClr val="928580"/>
                </a:solidFill>
                <a:latin typeface="Arial" pitchFamily="34" charset="0"/>
              </a:rPr>
              <a:t>Raporu </a:t>
            </a:r>
            <a:r>
              <a:rPr lang="en-US" sz="800" kern="0" dirty="0">
                <a:solidFill>
                  <a:srgbClr val="928580"/>
                </a:solidFill>
                <a:latin typeface="Arial" pitchFamily="34" charset="0"/>
              </a:rPr>
              <a:t>| </a:t>
            </a:r>
            <a:r>
              <a:rPr lang="tr-TR" sz="800" kern="0" dirty="0">
                <a:solidFill>
                  <a:srgbClr val="928580"/>
                </a:solidFill>
                <a:latin typeface="Arial" pitchFamily="34" charset="0"/>
              </a:rPr>
              <a:t>Mart,2021</a:t>
            </a:r>
            <a:endParaRPr lang="en-US" sz="800" kern="0" dirty="0">
              <a:solidFill>
                <a:srgbClr val="928580"/>
              </a:solidFill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4E4DD-FEC8-482A-9A82-62E1986CE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03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Arial" pitchFamily="34" charset="0"/>
        <a:buNone/>
        <a:tabLst/>
        <a:defRPr sz="1800" kern="1200">
          <a:solidFill>
            <a:srgbClr val="FF0000"/>
          </a:solidFill>
          <a:latin typeface="Arial" pitchFamily="34" charset="0"/>
          <a:ea typeface="+mn-ea"/>
          <a:cs typeface="Arial" pitchFamily="34" charset="0"/>
        </a:defRPr>
      </a:lvl1pPr>
      <a:lvl2pPr marL="0" marR="0" indent="0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80975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6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540000" indent="-180000" algn="l" defTabSz="914400" rtl="0" eaLnBrk="1" latinLnBrk="0" hangingPunct="1">
        <a:spcBef>
          <a:spcPts val="300"/>
        </a:spcBef>
        <a:spcAft>
          <a:spcPts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image" Target="../media/image6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slideLayout" Target="../slideLayouts/slideLayout3.xml"/><Relationship Id="rId5" Type="http://schemas.openxmlformats.org/officeDocument/2006/relationships/tags" Target="../tags/tag9.xm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4AE3B30-B527-44F3-82B4-541192838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183"/>
            <a:ext cx="9144000" cy="5159683"/>
          </a:xfrm>
          <a:prstGeom prst="rect">
            <a:avLst/>
          </a:prstGeom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75361EA-2142-4DB7-93C2-3A8C63C8D18D}"/>
              </a:ext>
            </a:extLst>
          </p:cNvPr>
          <p:cNvSpPr txBox="1"/>
          <p:nvPr/>
        </p:nvSpPr>
        <p:spPr>
          <a:xfrm>
            <a:off x="0" y="2067694"/>
            <a:ext cx="9120309" cy="13681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RESPECT Araştırma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Sunumu</a:t>
            </a:r>
            <a:endParaRPr lang="tr-TR" sz="24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en-US" b="1" i="1" dirty="0" err="1">
                <a:latin typeface="Arial" pitchFamily="34" charset="0"/>
                <a:cs typeface="Arial" pitchFamily="34" charset="0"/>
              </a:rPr>
              <a:t>Etkileyici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Yayıncıların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Tüketici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Üzerindeki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Algısı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ve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Etkisi</a:t>
            </a:r>
            <a:endParaRPr lang="en-US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br>
              <a:rPr lang="en-GB" sz="2000" b="1" dirty="0">
                <a:ea typeface="+mn-ea"/>
                <a:cs typeface="Arial" pitchFamily="34" charset="0"/>
              </a:rPr>
            </a:br>
            <a:endParaRPr lang="en-GB" sz="2000" b="1" dirty="0">
              <a:ea typeface="+mn-ea"/>
              <a:cs typeface="Arial" pitchFamily="34" charset="0"/>
            </a:endParaRPr>
          </a:p>
        </p:txBody>
      </p:sp>
      <p:sp>
        <p:nvSpPr>
          <p:cNvPr id="15" name="Textplatzhalter 3">
            <a:extLst>
              <a:ext uri="{FF2B5EF4-FFF2-40B4-BE49-F238E27FC236}">
                <a16:creationId xmlns:a16="http://schemas.microsoft.com/office/drawing/2014/main" id="{0C9EF3FF-7B4F-44D2-BF85-E6BC595DBD85}"/>
              </a:ext>
            </a:extLst>
          </p:cNvPr>
          <p:cNvSpPr txBox="1">
            <a:spLocks/>
          </p:cNvSpPr>
          <p:nvPr/>
        </p:nvSpPr>
        <p:spPr>
          <a:xfrm>
            <a:off x="6994947" y="3131561"/>
            <a:ext cx="2116015" cy="30428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kern="120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80975" marR="0" indent="-1809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60000" marR="0" indent="-1809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540000" marR="0" indent="-1809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540000" marR="0" indent="-1809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540000" marR="0" indent="-1809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540000" indent="-180000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540000" marR="0" indent="-1809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r"/>
            <a:r>
              <a:rPr lang="tr-TR" sz="1400" dirty="0">
                <a:solidFill>
                  <a:schemeClr val="tx1"/>
                </a:solidFill>
                <a:latin typeface="+mn-lt"/>
                <a:cs typeface="+mn-cs"/>
              </a:rPr>
              <a:t>Tarih:</a:t>
            </a:r>
            <a:r>
              <a:rPr lang="en-US" sz="1400" dirty="0">
                <a:solidFill>
                  <a:schemeClr val="tx1"/>
                </a:solidFill>
                <a:latin typeface="+mn-lt"/>
                <a:cs typeface="+mn-cs"/>
              </a:rPr>
              <a:t>10</a:t>
            </a:r>
            <a:r>
              <a:rPr lang="tr-TR" sz="1400" dirty="0">
                <a:solidFill>
                  <a:schemeClr val="tx1"/>
                </a:solidFill>
                <a:latin typeface="+mn-lt"/>
                <a:cs typeface="+mn-cs"/>
              </a:rPr>
              <a:t>.0</a:t>
            </a:r>
            <a:r>
              <a:rPr lang="en-US" sz="1400" dirty="0">
                <a:solidFill>
                  <a:schemeClr val="tx1"/>
                </a:solidFill>
                <a:latin typeface="+mn-lt"/>
                <a:cs typeface="+mn-cs"/>
              </a:rPr>
              <a:t>4</a:t>
            </a:r>
            <a:r>
              <a:rPr lang="tr-TR" sz="1400" dirty="0">
                <a:solidFill>
                  <a:schemeClr val="tx1"/>
                </a:solidFill>
                <a:latin typeface="+mn-lt"/>
                <a:cs typeface="+mn-cs"/>
              </a:rPr>
              <a:t>.202</a:t>
            </a:r>
            <a:r>
              <a:rPr lang="en-US" sz="1400" dirty="0">
                <a:solidFill>
                  <a:schemeClr val="tx1"/>
                </a:solidFill>
                <a:latin typeface="+mn-lt"/>
                <a:cs typeface="+mn-cs"/>
              </a:rPr>
              <a:t>1</a:t>
            </a:r>
            <a:endParaRPr lang="tr-TR" sz="14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37BFAF5-17BC-4B3C-BB22-0FD53E5F71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0"/>
            <a:ext cx="841415" cy="458954"/>
          </a:xfrm>
          <a:prstGeom prst="rect">
            <a:avLst/>
          </a:prstGeom>
        </p:spPr>
      </p:pic>
      <p:pic>
        <p:nvPicPr>
          <p:cNvPr id="7" name="Picture 2" descr="http://www.repman.com.tr/tr/wp-content/uploads/2015/11/repman-logo1.png">
            <a:extLst>
              <a:ext uri="{FF2B5EF4-FFF2-40B4-BE49-F238E27FC236}">
                <a16:creationId xmlns:a16="http://schemas.microsoft.com/office/drawing/2014/main" id="{116AC6D2-B165-4852-8A34-6182EF29A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954" y="62594"/>
            <a:ext cx="989240" cy="70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153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37481" y="83347"/>
            <a:ext cx="7848549" cy="417315"/>
          </a:xfrm>
        </p:spPr>
        <p:txBody>
          <a:bodyPr anchor="ctr"/>
          <a:lstStyle/>
          <a:p>
            <a:pPr algn="ctr"/>
            <a:r>
              <a:rPr lang="en-US" sz="1800" dirty="0" err="1"/>
              <a:t>Satın</a:t>
            </a:r>
            <a:r>
              <a:rPr lang="en-US" sz="1800" dirty="0"/>
              <a:t> Alma </a:t>
            </a:r>
            <a:r>
              <a:rPr lang="en-US" sz="1800" dirty="0" err="1"/>
              <a:t>Öncesi</a:t>
            </a:r>
            <a:r>
              <a:rPr lang="en-US" sz="1800" dirty="0"/>
              <a:t> </a:t>
            </a:r>
            <a:r>
              <a:rPr lang="en-US" sz="1800" dirty="0" err="1"/>
              <a:t>Davranışlar</a:t>
            </a:r>
            <a:endParaRPr lang="en-US" sz="1800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F0925F7-7552-4935-A853-C074A8E449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2595476"/>
              </p:ext>
            </p:extLst>
          </p:nvPr>
        </p:nvGraphicFramePr>
        <p:xfrm>
          <a:off x="107503" y="972841"/>
          <a:ext cx="8208913" cy="3687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A391B70-ECF6-42B1-B02C-A0EA37792F66}"/>
              </a:ext>
            </a:extLst>
          </p:cNvPr>
          <p:cNvSpPr/>
          <p:nvPr/>
        </p:nvSpPr>
        <p:spPr bwMode="gray">
          <a:xfrm>
            <a:off x="107504" y="3370118"/>
            <a:ext cx="5760640" cy="792088"/>
          </a:xfrm>
          <a:prstGeom prst="round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hought Bubble: Cloud 14">
            <a:extLst>
              <a:ext uri="{FF2B5EF4-FFF2-40B4-BE49-F238E27FC236}">
                <a16:creationId xmlns:a16="http://schemas.microsoft.com/office/drawing/2014/main" id="{0B048F7F-F64B-4BBF-B073-19AD81F66848}"/>
              </a:ext>
            </a:extLst>
          </p:cNvPr>
          <p:cNvSpPr/>
          <p:nvPr/>
        </p:nvSpPr>
        <p:spPr bwMode="gray">
          <a:xfrm>
            <a:off x="6250977" y="500662"/>
            <a:ext cx="2785519" cy="2143097"/>
          </a:xfrm>
          <a:prstGeom prst="cloudCallout">
            <a:avLst>
              <a:gd name="adj1" fmla="val -67919"/>
              <a:gd name="adj2" fmla="val 8375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r>
              <a:rPr lang="en-US" sz="1050" b="1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Fenomen</a:t>
            </a:r>
            <a:r>
              <a:rPr lang="en-US" sz="105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, youtuber </a:t>
            </a:r>
            <a:r>
              <a:rPr lang="en-US" sz="1050" b="1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etkileme</a:t>
            </a:r>
            <a:r>
              <a:rPr lang="en-US" sz="105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oranları</a:t>
            </a:r>
            <a:r>
              <a:rPr lang="en-US" sz="105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r>
              <a:rPr lang="en-US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18-24 </a:t>
            </a:r>
            <a:r>
              <a:rPr lang="en-US" sz="105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yaş</a:t>
            </a:r>
            <a:r>
              <a:rPr lang="en-US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arası</a:t>
            </a:r>
            <a:r>
              <a:rPr lang="en-US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için</a:t>
            </a:r>
            <a:r>
              <a:rPr lang="en-US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;29%</a:t>
            </a:r>
          </a:p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r>
              <a:rPr lang="en-US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25-34 </a:t>
            </a:r>
            <a:r>
              <a:rPr lang="en-US" sz="105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yaş</a:t>
            </a:r>
            <a:r>
              <a:rPr lang="en-US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arası</a:t>
            </a:r>
            <a:r>
              <a:rPr lang="en-US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22%</a:t>
            </a:r>
          </a:p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r>
              <a:rPr lang="en-US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35-44 </a:t>
            </a:r>
            <a:r>
              <a:rPr lang="en-US" sz="105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yaş</a:t>
            </a:r>
            <a:r>
              <a:rPr lang="en-US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arası</a:t>
            </a:r>
            <a:r>
              <a:rPr lang="en-US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14%</a:t>
            </a:r>
          </a:p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r>
              <a:rPr lang="en-US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45 </a:t>
            </a:r>
            <a:r>
              <a:rPr lang="en-US" sz="105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yaş</a:t>
            </a:r>
            <a:r>
              <a:rPr lang="en-US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üzeri</a:t>
            </a:r>
            <a:r>
              <a:rPr lang="en-US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için</a:t>
            </a:r>
            <a:r>
              <a:rPr lang="en-US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; 10%</a:t>
            </a:r>
          </a:p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r>
              <a:rPr lang="en-US" sz="1050" b="1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Kadınlar</a:t>
            </a:r>
            <a:r>
              <a:rPr lang="en-US" sz="105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; 17%</a:t>
            </a:r>
          </a:p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r>
              <a:rPr lang="en-US" sz="1050" b="1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Erkekler</a:t>
            </a:r>
            <a:r>
              <a:rPr lang="en-US" sz="105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; 19%</a:t>
            </a:r>
            <a:endParaRPr lang="en-US" sz="1100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7A9789-86B6-4595-A402-F7168D198094}"/>
              </a:ext>
            </a:extLst>
          </p:cNvPr>
          <p:cNvSpPr txBox="1"/>
          <p:nvPr/>
        </p:nvSpPr>
        <p:spPr>
          <a:xfrm>
            <a:off x="179512" y="4538139"/>
            <a:ext cx="22852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dirty="0">
                <a:latin typeface="Arial" panose="020B0604020202020204" pitchFamily="34" charset="0"/>
                <a:cs typeface="Arial" panose="020B0604020202020204" pitchFamily="34" charset="0"/>
              </a:rPr>
              <a:t>Baz: </a:t>
            </a:r>
            <a:r>
              <a:rPr lang="en-US" sz="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804</a:t>
            </a:r>
            <a:r>
              <a:rPr lang="tr-TR" sz="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(Mart 202</a:t>
            </a:r>
            <a:r>
              <a:rPr lang="en-US" sz="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tr-TR" sz="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Tüm Görüşülenler)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28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3891" y="51470"/>
            <a:ext cx="7848549" cy="417315"/>
          </a:xfrm>
        </p:spPr>
        <p:txBody>
          <a:bodyPr anchor="ctr"/>
          <a:lstStyle/>
          <a:p>
            <a:pPr algn="ctr"/>
            <a:r>
              <a:rPr lang="en-US" sz="1800" dirty="0" err="1"/>
              <a:t>Sosyal</a:t>
            </a:r>
            <a:r>
              <a:rPr lang="en-US" sz="1800" dirty="0"/>
              <a:t> </a:t>
            </a:r>
            <a:r>
              <a:rPr lang="en-US" sz="1800" dirty="0" err="1"/>
              <a:t>Medya</a:t>
            </a:r>
            <a:r>
              <a:rPr lang="en-US" sz="1800" dirty="0"/>
              <a:t> </a:t>
            </a:r>
            <a:r>
              <a:rPr lang="en-US" sz="1800" dirty="0" err="1"/>
              <a:t>Ünlülerinin</a:t>
            </a:r>
            <a:r>
              <a:rPr lang="en-US" sz="1800" dirty="0"/>
              <a:t> </a:t>
            </a:r>
            <a:r>
              <a:rPr lang="en-US" sz="1800" dirty="0" err="1"/>
              <a:t>Satın</a:t>
            </a:r>
            <a:r>
              <a:rPr lang="en-US" sz="1800" dirty="0"/>
              <a:t> Alma </a:t>
            </a:r>
            <a:r>
              <a:rPr lang="en-US" sz="1800" dirty="0" err="1"/>
              <a:t>Davranışı</a:t>
            </a:r>
            <a:r>
              <a:rPr lang="en-US" sz="1800" dirty="0"/>
              <a:t> </a:t>
            </a:r>
            <a:r>
              <a:rPr lang="en-US" sz="1800" dirty="0" err="1"/>
              <a:t>Üzerindeki</a:t>
            </a:r>
            <a:r>
              <a:rPr lang="en-US" sz="1800" dirty="0"/>
              <a:t> </a:t>
            </a:r>
            <a:r>
              <a:rPr lang="en-US" sz="1800" dirty="0" err="1"/>
              <a:t>Etkisi</a:t>
            </a:r>
            <a:endParaRPr lang="en-US" sz="1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855FF2-0FA4-40C5-826F-E4341466BC80}"/>
              </a:ext>
            </a:extLst>
          </p:cNvPr>
          <p:cNvSpPr txBox="1"/>
          <p:nvPr/>
        </p:nvSpPr>
        <p:spPr>
          <a:xfrm>
            <a:off x="215516" y="4503659"/>
            <a:ext cx="2592288" cy="2391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800" dirty="0">
                <a:latin typeface="Arial" pitchFamily="34" charset="0"/>
                <a:cs typeface="Arial" pitchFamily="34" charset="0"/>
              </a:rPr>
              <a:t>Baz: 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804 </a:t>
            </a:r>
            <a:r>
              <a:rPr lang="tr-TR" sz="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Tüm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görüşülenler</a:t>
            </a:r>
            <a:r>
              <a:rPr lang="tr-TR" sz="800" dirty="0">
                <a:latin typeface="Arial" pitchFamily="34" charset="0"/>
                <a:cs typeface="Arial" pitchFamily="34" charset="0"/>
              </a:rPr>
              <a:t>)</a:t>
            </a:r>
            <a:endParaRPr lang="en-GB" sz="800" dirty="0" err="1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2222168-AE99-4C22-9A05-D710CC97ABA0}"/>
              </a:ext>
            </a:extLst>
          </p:cNvPr>
          <p:cNvGraphicFramePr/>
          <p:nvPr/>
        </p:nvGraphicFramePr>
        <p:xfrm>
          <a:off x="107342" y="1131590"/>
          <a:ext cx="8856985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CFD4DA3-30A1-4A20-8118-304E2EBFB81A}"/>
              </a:ext>
            </a:extLst>
          </p:cNvPr>
          <p:cNvGraphicFramePr>
            <a:graphicFrameLocks noGrp="1"/>
          </p:cNvGraphicFramePr>
          <p:nvPr/>
        </p:nvGraphicFramePr>
        <p:xfrm>
          <a:off x="281494" y="3133326"/>
          <a:ext cx="8466970" cy="676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394">
                  <a:extLst>
                    <a:ext uri="{9D8B030D-6E8A-4147-A177-3AD203B41FA5}">
                      <a16:colId xmlns:a16="http://schemas.microsoft.com/office/drawing/2014/main" val="569336453"/>
                    </a:ext>
                  </a:extLst>
                </a:gridCol>
                <a:gridCol w="1693394">
                  <a:extLst>
                    <a:ext uri="{9D8B030D-6E8A-4147-A177-3AD203B41FA5}">
                      <a16:colId xmlns:a16="http://schemas.microsoft.com/office/drawing/2014/main" val="1813761284"/>
                    </a:ext>
                  </a:extLst>
                </a:gridCol>
                <a:gridCol w="1693394">
                  <a:extLst>
                    <a:ext uri="{9D8B030D-6E8A-4147-A177-3AD203B41FA5}">
                      <a16:colId xmlns:a16="http://schemas.microsoft.com/office/drawing/2014/main" val="3309692764"/>
                    </a:ext>
                  </a:extLst>
                </a:gridCol>
                <a:gridCol w="1693394">
                  <a:extLst>
                    <a:ext uri="{9D8B030D-6E8A-4147-A177-3AD203B41FA5}">
                      <a16:colId xmlns:a16="http://schemas.microsoft.com/office/drawing/2014/main" val="3258704637"/>
                    </a:ext>
                  </a:extLst>
                </a:gridCol>
                <a:gridCol w="1693394">
                  <a:extLst>
                    <a:ext uri="{9D8B030D-6E8A-4147-A177-3AD203B41FA5}">
                      <a16:colId xmlns:a16="http://schemas.microsoft.com/office/drawing/2014/main" val="4032102433"/>
                    </a:ext>
                  </a:extLst>
                </a:gridCol>
              </a:tblGrid>
              <a:tr h="676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Önerilerine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güvenirim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satın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alırım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İlgimi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çeken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ürünse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daha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fazla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araştırma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yaptıktan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sonra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satın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alıp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almamaya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karar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veririm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Önerilerine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güvenmem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satın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almam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Bilmiyorum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Takip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etmiyorum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562722"/>
                  </a:ext>
                </a:extLst>
              </a:tr>
            </a:tbl>
          </a:graphicData>
        </a:graphic>
      </p:graphicFrame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6C8EF52-44DB-4F7D-BF5C-F0137A8108E7}"/>
              </a:ext>
            </a:extLst>
          </p:cNvPr>
          <p:cNvSpPr/>
          <p:nvPr/>
        </p:nvSpPr>
        <p:spPr bwMode="gray">
          <a:xfrm>
            <a:off x="144820" y="1851670"/>
            <a:ext cx="3456384" cy="2088232"/>
          </a:xfrm>
          <a:prstGeom prst="round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AE141CC6-EEC4-4713-8851-51BA85FF51FF}"/>
              </a:ext>
            </a:extLst>
          </p:cNvPr>
          <p:cNvSpPr/>
          <p:nvPr/>
        </p:nvSpPr>
        <p:spPr bwMode="gray">
          <a:xfrm>
            <a:off x="218726" y="984418"/>
            <a:ext cx="1944216" cy="527600"/>
          </a:xfrm>
          <a:prstGeom prst="wedgeRoundRectCallout">
            <a:avLst>
              <a:gd name="adj1" fmla="val 47936"/>
              <a:gd name="adj2" fmla="val 9209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4D058E-4378-47C9-A534-3F86C6A3C27F}"/>
              </a:ext>
            </a:extLst>
          </p:cNvPr>
          <p:cNvSpPr txBox="1"/>
          <p:nvPr/>
        </p:nvSpPr>
        <p:spPr>
          <a:xfrm>
            <a:off x="179673" y="1067145"/>
            <a:ext cx="2016224" cy="34881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300"/>
              </a:spcBef>
            </a:pP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1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kişiden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birine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satın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alma </a:t>
            </a:r>
            <a:r>
              <a:rPr lang="en-US" sz="1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eğilimi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oluşturuyorlar</a:t>
            </a:r>
            <a:endParaRPr lang="en-GB" sz="1200" dirty="0" err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67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A3184-B9EF-4112-9E54-785B0549B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49646"/>
            <a:ext cx="7886700" cy="413308"/>
          </a:xfrm>
        </p:spPr>
        <p:txBody>
          <a:bodyPr>
            <a:normAutofit/>
          </a:bodyPr>
          <a:lstStyle/>
          <a:p>
            <a:pPr algn="ctr"/>
            <a:r>
              <a:rPr lang="en-US" sz="1800" dirty="0" err="1">
                <a:cs typeface="Arial" panose="020B0604020202020204" pitchFamily="34" charset="0"/>
              </a:rPr>
              <a:t>Sosyal</a:t>
            </a:r>
            <a:r>
              <a:rPr lang="en-US" sz="1800" dirty="0">
                <a:cs typeface="Arial" panose="020B0604020202020204" pitchFamily="34" charset="0"/>
              </a:rPr>
              <a:t> </a:t>
            </a:r>
            <a:r>
              <a:rPr lang="en-US" sz="1800" dirty="0" err="1">
                <a:cs typeface="Arial" panose="020B0604020202020204" pitchFamily="34" charset="0"/>
              </a:rPr>
              <a:t>Medya</a:t>
            </a:r>
            <a:r>
              <a:rPr lang="en-US" sz="1800" dirty="0">
                <a:cs typeface="Arial" panose="020B0604020202020204" pitchFamily="34" charset="0"/>
              </a:rPr>
              <a:t> </a:t>
            </a:r>
            <a:r>
              <a:rPr lang="en-US" sz="1800" dirty="0" err="1">
                <a:cs typeface="Arial" panose="020B0604020202020204" pitchFamily="34" charset="0"/>
              </a:rPr>
              <a:t>Ünlülerinin</a:t>
            </a:r>
            <a:r>
              <a:rPr lang="en-US" sz="1800" dirty="0">
                <a:cs typeface="Arial" panose="020B0604020202020204" pitchFamily="34" charset="0"/>
              </a:rPr>
              <a:t> </a:t>
            </a:r>
            <a:r>
              <a:rPr lang="en-US" sz="1800" dirty="0" err="1">
                <a:cs typeface="Arial" panose="020B0604020202020204" pitchFamily="34" charset="0"/>
              </a:rPr>
              <a:t>Önerdiği</a:t>
            </a:r>
            <a:r>
              <a:rPr lang="en-US" sz="1800" dirty="0">
                <a:cs typeface="Arial" panose="020B0604020202020204" pitchFamily="34" charset="0"/>
              </a:rPr>
              <a:t> </a:t>
            </a:r>
            <a:r>
              <a:rPr lang="en-US" sz="1800" dirty="0" err="1">
                <a:cs typeface="Arial" panose="020B0604020202020204" pitchFamily="34" charset="0"/>
              </a:rPr>
              <a:t>Ürünü</a:t>
            </a:r>
            <a:r>
              <a:rPr lang="en-US" sz="1800" dirty="0">
                <a:cs typeface="Arial" panose="020B0604020202020204" pitchFamily="34" charset="0"/>
              </a:rPr>
              <a:t> </a:t>
            </a:r>
            <a:r>
              <a:rPr lang="en-US" sz="1800" dirty="0" err="1">
                <a:cs typeface="Arial" panose="020B0604020202020204" pitchFamily="34" charset="0"/>
              </a:rPr>
              <a:t>Satın</a:t>
            </a:r>
            <a:r>
              <a:rPr lang="en-US" sz="1800" dirty="0">
                <a:cs typeface="Arial" panose="020B0604020202020204" pitchFamily="34" charset="0"/>
              </a:rPr>
              <a:t> Alma </a:t>
            </a:r>
            <a:r>
              <a:rPr lang="en-US" sz="1800" dirty="0" err="1">
                <a:cs typeface="Arial" panose="020B0604020202020204" pitchFamily="34" charset="0"/>
              </a:rPr>
              <a:t>Davranışı</a:t>
            </a:r>
            <a:endParaRPr lang="en-GB" sz="1800" dirty="0"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BA429A-0167-4F5C-8076-86FFB226B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6858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2A08F-D4D2-4626-8584-6FCBFEC66E3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213A95D6-FE3F-43CE-8BEF-79E8066C4C4E}"/>
              </a:ext>
            </a:extLst>
          </p:cNvPr>
          <p:cNvSpPr txBox="1">
            <a:spLocks/>
          </p:cNvSpPr>
          <p:nvPr/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2A08F-D4D2-4626-8584-6FCBFEC66E3E}" type="slidenum">
              <a:rPr lang="en-US" sz="900">
                <a:solidFill>
                  <a:prstClr val="black"/>
                </a:solidFill>
                <a:latin typeface="Calibri" panose="020F0502020204030204"/>
              </a:rPr>
              <a:pPr/>
              <a:t>12</a:t>
            </a:fld>
            <a:endParaRPr lang="en-US" sz="90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7449691-7FF8-4831-81F0-D707CC8CE0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8933431"/>
              </p:ext>
            </p:extLst>
          </p:nvPr>
        </p:nvGraphicFramePr>
        <p:xfrm>
          <a:off x="599253" y="1087996"/>
          <a:ext cx="4464496" cy="2959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AB47762-6CE8-4FC6-A4C4-B0044492C94B}"/>
              </a:ext>
            </a:extLst>
          </p:cNvPr>
          <p:cNvSpPr txBox="1"/>
          <p:nvPr/>
        </p:nvSpPr>
        <p:spPr>
          <a:xfrm>
            <a:off x="1619672" y="1026056"/>
            <a:ext cx="2277211" cy="55946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spcBef>
                <a:spcPts val="225"/>
              </a:spcBef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</a:t>
            </a:r>
            <a:r>
              <a:rPr kumimoji="0" lang="tr-T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enomen, youtuber ya da influencer’ın öner</a:t>
            </a: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mesiyle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ürün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satın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alma </a:t>
            </a: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davranışı</a:t>
            </a:r>
            <a:endParaRPr lang="en-US" sz="1400" b="1" dirty="0" err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46048B-CFFC-417B-97E9-335BB88ACE0A}"/>
              </a:ext>
            </a:extLst>
          </p:cNvPr>
          <p:cNvSpPr txBox="1"/>
          <p:nvPr/>
        </p:nvSpPr>
        <p:spPr>
          <a:xfrm>
            <a:off x="323528" y="3859788"/>
            <a:ext cx="22852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dirty="0">
                <a:latin typeface="Arial" panose="020B0604020202020204" pitchFamily="34" charset="0"/>
                <a:cs typeface="Arial" panose="020B0604020202020204" pitchFamily="34" charset="0"/>
              </a:rPr>
              <a:t>Baz: </a:t>
            </a:r>
            <a:r>
              <a:rPr lang="en-US" sz="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804</a:t>
            </a:r>
            <a:r>
              <a:rPr lang="tr-TR" sz="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(Mart 202</a:t>
            </a:r>
            <a:r>
              <a:rPr lang="en-US" sz="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tr-TR" sz="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Tüm Görüşülenler)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hought Bubble: Cloud 13">
            <a:extLst>
              <a:ext uri="{FF2B5EF4-FFF2-40B4-BE49-F238E27FC236}">
                <a16:creationId xmlns:a16="http://schemas.microsoft.com/office/drawing/2014/main" id="{B089FB70-5800-44CC-AEE6-A1553A587B70}"/>
              </a:ext>
            </a:extLst>
          </p:cNvPr>
          <p:cNvSpPr/>
          <p:nvPr/>
        </p:nvSpPr>
        <p:spPr bwMode="gray">
          <a:xfrm>
            <a:off x="6250978" y="965339"/>
            <a:ext cx="2880320" cy="2470507"/>
          </a:xfrm>
          <a:prstGeom prst="cloudCallout">
            <a:avLst>
              <a:gd name="adj1" fmla="val -139015"/>
              <a:gd name="adj2" fmla="val 1481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EVET SATIN ALDIM;</a:t>
            </a:r>
          </a:p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18-24 </a:t>
            </a:r>
            <a:r>
              <a:rPr lang="en-US" sz="1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yaş</a:t>
            </a: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arası</a:t>
            </a: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için</a:t>
            </a: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;43%</a:t>
            </a:r>
          </a:p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25-34 </a:t>
            </a:r>
            <a:r>
              <a:rPr lang="en-US" sz="1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yaş</a:t>
            </a: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arası</a:t>
            </a: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32%</a:t>
            </a:r>
          </a:p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35-44 </a:t>
            </a:r>
            <a:r>
              <a:rPr lang="en-US" sz="1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yaş</a:t>
            </a: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arası</a:t>
            </a: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22%</a:t>
            </a:r>
          </a:p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45 </a:t>
            </a:r>
            <a:r>
              <a:rPr lang="en-US" sz="1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yaş</a:t>
            </a: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üzeri</a:t>
            </a: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için</a:t>
            </a: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; 16%</a:t>
            </a:r>
          </a:p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r>
              <a:rPr lang="en-US" sz="1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Kadınlar</a:t>
            </a: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34%</a:t>
            </a:r>
          </a:p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r>
              <a:rPr lang="en-US" sz="1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Erkekler</a:t>
            </a: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20%</a:t>
            </a:r>
          </a:p>
        </p:txBody>
      </p:sp>
    </p:spTree>
    <p:extLst>
      <p:ext uri="{BB962C8B-B14F-4D97-AF65-F5344CB8AC3E}">
        <p14:creationId xmlns:p14="http://schemas.microsoft.com/office/powerpoint/2010/main" val="3775961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C10402A-16FE-4BEC-8043-3583AB4072DB}"/>
              </a:ext>
            </a:extLst>
          </p:cNvPr>
          <p:cNvSpPr txBox="1"/>
          <p:nvPr/>
        </p:nvSpPr>
        <p:spPr>
          <a:xfrm>
            <a:off x="0" y="2067694"/>
            <a:ext cx="9120309" cy="13681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Influencer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Yönetiminde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Markaların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Dikkat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Etmesi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Gerekenler</a:t>
            </a:r>
            <a:endParaRPr lang="en-GB" sz="2400" b="1" dirty="0">
              <a:solidFill>
                <a:srgbClr val="000000"/>
              </a:solidFill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728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roblem Solving,Close up view on hand of business woman stopping falling blocks on table for concept about taking responsibility. Free Photo">
            <a:extLst>
              <a:ext uri="{FF2B5EF4-FFF2-40B4-BE49-F238E27FC236}">
                <a16:creationId xmlns:a16="http://schemas.microsoft.com/office/drawing/2014/main" id="{64398DD6-1AB2-4AE4-8ABF-F30D6E34C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79512" y="1851670"/>
            <a:ext cx="8496944" cy="136256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300"/>
              </a:spcBef>
            </a:pPr>
            <a:r>
              <a:rPr lang="tr-T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Influencer Yönetiminde 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"/>
              </a:spcBef>
            </a:pPr>
            <a:r>
              <a:rPr lang="tr-T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Markaların Dikkat Etmesi Gerekenler</a:t>
            </a:r>
          </a:p>
        </p:txBody>
      </p:sp>
    </p:spTree>
    <p:extLst>
      <p:ext uri="{BB962C8B-B14F-4D97-AF65-F5344CB8AC3E}">
        <p14:creationId xmlns:p14="http://schemas.microsoft.com/office/powerpoint/2010/main" val="587495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>
            <a:extLst>
              <a:ext uri="{FF2B5EF4-FFF2-40B4-BE49-F238E27FC236}">
                <a16:creationId xmlns:a16="http://schemas.microsoft.com/office/drawing/2014/main" id="{93ED78F7-D070-4F06-80C4-6E6FEBE0126C}"/>
              </a:ext>
            </a:extLst>
          </p:cNvPr>
          <p:cNvSpPr txBox="1"/>
          <p:nvPr/>
        </p:nvSpPr>
        <p:spPr>
          <a:xfrm>
            <a:off x="1115616" y="1203598"/>
            <a:ext cx="6473666" cy="24482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200000"/>
              </a:lnSpc>
            </a:pPr>
            <a:r>
              <a:rPr lang="tr-TR" sz="1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200" dirty="0">
                <a:cs typeface="Arial" panose="020B0604020202020204" pitchFamily="34" charset="0"/>
              </a:rPr>
              <a:t>Influencer </a:t>
            </a:r>
            <a:r>
              <a:rPr lang="en-US" sz="1200" dirty="0" err="1">
                <a:cs typeface="Arial" panose="020B0604020202020204" pitchFamily="34" charset="0"/>
              </a:rPr>
              <a:t>dünyasında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err="1">
                <a:cs typeface="Arial" panose="020B0604020202020204" pitchFamily="34" charset="0"/>
              </a:rPr>
              <a:t>etkili</a:t>
            </a:r>
            <a:r>
              <a:rPr lang="en-US" sz="1200" dirty="0">
                <a:cs typeface="Arial" panose="020B0604020202020204" pitchFamily="34" charset="0"/>
              </a:rPr>
              <a:t> 4 </a:t>
            </a:r>
            <a:r>
              <a:rPr lang="en-US" sz="1200" dirty="0" err="1">
                <a:cs typeface="Arial" panose="020B0604020202020204" pitchFamily="34" charset="0"/>
              </a:rPr>
              <a:t>değişik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err="1">
                <a:cs typeface="Arial" panose="020B0604020202020204" pitchFamily="34" charset="0"/>
              </a:rPr>
              <a:t>paydaş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err="1">
                <a:cs typeface="Arial" panose="020B0604020202020204" pitchFamily="34" charset="0"/>
              </a:rPr>
              <a:t>ile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err="1">
                <a:cs typeface="Arial" panose="020B0604020202020204" pitchFamily="34" charset="0"/>
              </a:rPr>
              <a:t>önümüzdeki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err="1">
                <a:cs typeface="Arial" panose="020B0604020202020204" pitchFamily="34" charset="0"/>
              </a:rPr>
              <a:t>dönemde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err="1">
                <a:cs typeface="Arial" panose="020B0604020202020204" pitchFamily="34" charset="0"/>
              </a:rPr>
              <a:t>influencerlar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err="1">
                <a:cs typeface="Arial" panose="020B0604020202020204" pitchFamily="34" charset="0"/>
              </a:rPr>
              <a:t>iş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err="1">
                <a:cs typeface="Arial" panose="020B0604020202020204" pitchFamily="34" charset="0"/>
              </a:rPr>
              <a:t>birliklerinde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err="1">
                <a:cs typeface="Arial" panose="020B0604020202020204" pitchFamily="34" charset="0"/>
              </a:rPr>
              <a:t>dikkat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err="1">
                <a:cs typeface="Arial" panose="020B0604020202020204" pitchFamily="34" charset="0"/>
              </a:rPr>
              <a:t>edilecek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err="1">
                <a:cs typeface="Arial" panose="020B0604020202020204" pitchFamily="34" charset="0"/>
              </a:rPr>
              <a:t>konular</a:t>
            </a:r>
            <a:r>
              <a:rPr lang="en-US" sz="1200" dirty="0">
                <a:cs typeface="Arial" panose="020B0604020202020204" pitchFamily="34" charset="0"/>
              </a:rPr>
              <a:t> ve </a:t>
            </a:r>
            <a:r>
              <a:rPr lang="en-US" sz="1200" dirty="0" err="1">
                <a:cs typeface="Arial" panose="020B0604020202020204" pitchFamily="34" charset="0"/>
              </a:rPr>
              <a:t>influencerlarda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err="1">
                <a:cs typeface="Arial" panose="020B0604020202020204" pitchFamily="34" charset="0"/>
              </a:rPr>
              <a:t>aranacak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err="1">
                <a:cs typeface="Arial" panose="020B0604020202020204" pitchFamily="34" charset="0"/>
              </a:rPr>
              <a:t>özellikler</a:t>
            </a:r>
            <a:r>
              <a:rPr lang="en-US" sz="1200" dirty="0">
                <a:cs typeface="Arial" panose="020B0604020202020204" pitchFamily="34" charset="0"/>
              </a:rPr>
              <a:t>, </a:t>
            </a:r>
            <a:r>
              <a:rPr lang="en-US" sz="1200" dirty="0" err="1">
                <a:cs typeface="Arial" panose="020B0604020202020204" pitchFamily="34" charset="0"/>
              </a:rPr>
              <a:t>derinlemesine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err="1">
                <a:cs typeface="Arial" panose="020B0604020202020204" pitchFamily="34" charset="0"/>
              </a:rPr>
              <a:t>birebir</a:t>
            </a:r>
            <a:r>
              <a:rPr lang="en-US" sz="1200" dirty="0">
                <a:cs typeface="Arial" panose="020B0604020202020204" pitchFamily="34" charset="0"/>
              </a:rPr>
              <a:t> online </a:t>
            </a:r>
            <a:r>
              <a:rPr lang="en-US" sz="1200" dirty="0" err="1">
                <a:cs typeface="Arial" panose="020B0604020202020204" pitchFamily="34" charset="0"/>
              </a:rPr>
              <a:t>görüşme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err="1">
                <a:cs typeface="Arial" panose="020B0604020202020204" pitchFamily="34" charset="0"/>
              </a:rPr>
              <a:t>gerçekleştirilerek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err="1">
                <a:cs typeface="Arial" panose="020B0604020202020204" pitchFamily="34" charset="0"/>
              </a:rPr>
              <a:t>değerlendirilmiştir</a:t>
            </a:r>
            <a:r>
              <a:rPr lang="en-US" sz="1200" dirty="0"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200000"/>
              </a:lnSpc>
            </a:pPr>
            <a:endParaRPr lang="en-US" sz="1200" dirty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Arman Acar – Influencer </a:t>
            </a:r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Ajans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Kurucu-Yönetici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Şeyda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Erdoğan - Influencer</a:t>
            </a:r>
          </a:p>
          <a:p>
            <a:pPr>
              <a:lnSpc>
                <a:spcPct val="150000"/>
              </a:lnSpc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Aydan </a:t>
            </a:r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Üstkanat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Influencer&amp;Kanaat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Önderi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Ergun Gümrah – </a:t>
            </a:r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Geçmiş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Dönem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İDA </a:t>
            </a:r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Başkanı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&amp; GoodWorks İletişim </a:t>
            </a:r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Danışmanlığı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Ajans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Başkanı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endParaRPr lang="tr-T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Half Frame 6">
            <a:extLst>
              <a:ext uri="{FF2B5EF4-FFF2-40B4-BE49-F238E27FC236}">
                <a16:creationId xmlns:a16="http://schemas.microsoft.com/office/drawing/2014/main" id="{BE124C32-7AA6-47A1-92A0-636792B8E555}"/>
              </a:ext>
            </a:extLst>
          </p:cNvPr>
          <p:cNvSpPr/>
          <p:nvPr/>
        </p:nvSpPr>
        <p:spPr>
          <a:xfrm>
            <a:off x="906646" y="627534"/>
            <a:ext cx="685800" cy="685800"/>
          </a:xfrm>
          <a:prstGeom prst="halfFrame">
            <a:avLst>
              <a:gd name="adj1" fmla="val 16410"/>
              <a:gd name="adj2" fmla="val 17948"/>
            </a:avLst>
          </a:prstGeom>
          <a:solidFill>
            <a:srgbClr val="D61F27"/>
          </a:solidFill>
          <a:ln>
            <a:solidFill>
              <a:srgbClr val="D6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0" name="Half Frame 7">
            <a:extLst>
              <a:ext uri="{FF2B5EF4-FFF2-40B4-BE49-F238E27FC236}">
                <a16:creationId xmlns:a16="http://schemas.microsoft.com/office/drawing/2014/main" id="{F971C938-B928-4DC7-AD94-B839A0DA85F6}"/>
              </a:ext>
            </a:extLst>
          </p:cNvPr>
          <p:cNvSpPr/>
          <p:nvPr/>
        </p:nvSpPr>
        <p:spPr>
          <a:xfrm rot="10800000">
            <a:off x="7236296" y="3363838"/>
            <a:ext cx="685800" cy="685800"/>
          </a:xfrm>
          <a:prstGeom prst="halfFrame">
            <a:avLst>
              <a:gd name="adj1" fmla="val 16410"/>
              <a:gd name="adj2" fmla="val 17948"/>
            </a:avLst>
          </a:prstGeom>
          <a:solidFill>
            <a:srgbClr val="D61F27"/>
          </a:solidFill>
          <a:ln>
            <a:solidFill>
              <a:srgbClr val="D6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65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016" y="-27668"/>
            <a:ext cx="7236296" cy="70471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3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Influencer ve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Fenomen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Farklı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Tanımlar</a:t>
            </a:r>
            <a:r>
              <a:rPr lang="en-US" dirty="0">
                <a:latin typeface="Arial" pitchFamily="34" charset="0"/>
                <a:cs typeface="Arial" pitchFamily="34" charset="0"/>
              </a:rPr>
              <a:t>…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726DC8F-EC55-4C7D-AA84-1DDE58F102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4860424"/>
              </p:ext>
            </p:extLst>
          </p:nvPr>
        </p:nvGraphicFramePr>
        <p:xfrm>
          <a:off x="395536" y="48351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4" name="Picture 63">
            <a:extLst>
              <a:ext uri="{FF2B5EF4-FFF2-40B4-BE49-F238E27FC236}">
                <a16:creationId xmlns:a16="http://schemas.microsoft.com/office/drawing/2014/main" id="{F18CAEE9-1A9C-428C-85D0-C01C46B49196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66722" y="1801100"/>
            <a:ext cx="2181742" cy="1926293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DE934CB4-CD59-49BF-B094-45FC06A1129A}"/>
              </a:ext>
            </a:extLst>
          </p:cNvPr>
          <p:cNvSpPr txBox="1"/>
          <p:nvPr/>
        </p:nvSpPr>
        <p:spPr>
          <a:xfrm>
            <a:off x="6491536" y="1347614"/>
            <a:ext cx="2448272" cy="70471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300"/>
              </a:spcBef>
            </a:pPr>
            <a:r>
              <a:rPr lang="en-US" sz="2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HEDEF KİTLELER</a:t>
            </a:r>
            <a:endParaRPr lang="tr-TR" sz="2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792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95268BD-BAFF-4D87-B050-53A728725580}"/>
              </a:ext>
            </a:extLst>
          </p:cNvPr>
          <p:cNvCxnSpPr>
            <a:cxnSpLocks/>
          </p:cNvCxnSpPr>
          <p:nvPr/>
        </p:nvCxnSpPr>
        <p:spPr>
          <a:xfrm>
            <a:off x="5232368" y="2929177"/>
            <a:ext cx="960596" cy="540154"/>
          </a:xfrm>
          <a:prstGeom prst="line">
            <a:avLst/>
          </a:prstGeom>
          <a:ln w="9207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6DCA2C5-9DAD-41F5-93F6-80C17AB44B1A}"/>
              </a:ext>
            </a:extLst>
          </p:cNvPr>
          <p:cNvCxnSpPr>
            <a:cxnSpLocks/>
          </p:cNvCxnSpPr>
          <p:nvPr/>
        </p:nvCxnSpPr>
        <p:spPr>
          <a:xfrm flipH="1">
            <a:off x="5214105" y="2402319"/>
            <a:ext cx="835710" cy="526687"/>
          </a:xfrm>
          <a:prstGeom prst="line">
            <a:avLst/>
          </a:prstGeom>
          <a:ln w="9207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CE6FB020-B320-450D-AC89-D50769FACC61}"/>
              </a:ext>
            </a:extLst>
          </p:cNvPr>
          <p:cNvCxnSpPr>
            <a:cxnSpLocks/>
          </p:cNvCxnSpPr>
          <p:nvPr/>
        </p:nvCxnSpPr>
        <p:spPr>
          <a:xfrm flipH="1" flipV="1">
            <a:off x="5212689" y="1793549"/>
            <a:ext cx="756351" cy="516108"/>
          </a:xfrm>
          <a:prstGeom prst="line">
            <a:avLst/>
          </a:prstGeom>
          <a:ln w="9207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D99DE19-4416-4A87-ABBD-9995DD73E44E}"/>
              </a:ext>
            </a:extLst>
          </p:cNvPr>
          <p:cNvCxnSpPr>
            <a:cxnSpLocks/>
          </p:cNvCxnSpPr>
          <p:nvPr/>
        </p:nvCxnSpPr>
        <p:spPr>
          <a:xfrm flipV="1">
            <a:off x="5205962" y="1107378"/>
            <a:ext cx="652900" cy="615112"/>
          </a:xfrm>
          <a:prstGeom prst="line">
            <a:avLst/>
          </a:prstGeom>
          <a:ln w="9207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D4B566-8433-42BD-832F-80EFE69D762A}"/>
              </a:ext>
            </a:extLst>
          </p:cNvPr>
          <p:cNvCxnSpPr>
            <a:cxnSpLocks/>
          </p:cNvCxnSpPr>
          <p:nvPr/>
        </p:nvCxnSpPr>
        <p:spPr>
          <a:xfrm>
            <a:off x="5213906" y="518198"/>
            <a:ext cx="936104" cy="875342"/>
          </a:xfrm>
          <a:prstGeom prst="line">
            <a:avLst/>
          </a:prstGeom>
          <a:ln w="9207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6DBF655F-29D8-4D76-9A68-561DB6B5ED4A}"/>
              </a:ext>
            </a:extLst>
          </p:cNvPr>
          <p:cNvGrpSpPr/>
          <p:nvPr/>
        </p:nvGrpSpPr>
        <p:grpSpPr>
          <a:xfrm>
            <a:off x="2387952" y="51470"/>
            <a:ext cx="3258821" cy="909939"/>
            <a:chOff x="467544" y="987574"/>
            <a:chExt cx="3258821" cy="909939"/>
          </a:xfrm>
        </p:grpSpPr>
        <p:sp>
          <p:nvSpPr>
            <p:cNvPr id="3" name="Flowchart: Stored Data 2">
              <a:extLst>
                <a:ext uri="{FF2B5EF4-FFF2-40B4-BE49-F238E27FC236}">
                  <a16:creationId xmlns:a16="http://schemas.microsoft.com/office/drawing/2014/main" id="{4D248072-83B0-421E-869B-51DCB6C0F11A}"/>
                </a:ext>
              </a:extLst>
            </p:cNvPr>
            <p:cNvSpPr/>
            <p:nvPr/>
          </p:nvSpPr>
          <p:spPr bwMode="gray">
            <a:xfrm>
              <a:off x="467544" y="1077025"/>
              <a:ext cx="2844416" cy="746725"/>
            </a:xfrm>
            <a:prstGeom prst="flowChartOnlineStorag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4A2DE35-7420-429B-BF36-4700A4FE5EBD}"/>
                </a:ext>
              </a:extLst>
            </p:cNvPr>
            <p:cNvGrpSpPr/>
            <p:nvPr/>
          </p:nvGrpSpPr>
          <p:grpSpPr>
            <a:xfrm>
              <a:off x="2826365" y="987574"/>
              <a:ext cx="900000" cy="909939"/>
              <a:chOff x="2249792" y="987574"/>
              <a:chExt cx="900000" cy="909939"/>
            </a:xfrm>
          </p:grpSpPr>
          <p:sp>
            <p:nvSpPr>
              <p:cNvPr id="4" name="Flowchart: Connector 3">
                <a:extLst>
                  <a:ext uri="{FF2B5EF4-FFF2-40B4-BE49-F238E27FC236}">
                    <a16:creationId xmlns:a16="http://schemas.microsoft.com/office/drawing/2014/main" id="{85C77F8A-E4FB-435A-8026-C614CC7D69B0}"/>
                  </a:ext>
                </a:extLst>
              </p:cNvPr>
              <p:cNvSpPr/>
              <p:nvPr/>
            </p:nvSpPr>
            <p:spPr bwMode="gray">
              <a:xfrm>
                <a:off x="2249792" y="987574"/>
                <a:ext cx="900000" cy="900000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accent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indent="0" algn="ctr">
                  <a:spcBef>
                    <a:spcPts val="300"/>
                  </a:spcBef>
                  <a:buFont typeface="Courier New" pitchFamily="49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" name="Flowchart: Connector 4">
                <a:extLst>
                  <a:ext uri="{FF2B5EF4-FFF2-40B4-BE49-F238E27FC236}">
                    <a16:creationId xmlns:a16="http://schemas.microsoft.com/office/drawing/2014/main" id="{A2196100-F6C1-4CD4-8327-5DA718FC7167}"/>
                  </a:ext>
                </a:extLst>
              </p:cNvPr>
              <p:cNvSpPr/>
              <p:nvPr/>
            </p:nvSpPr>
            <p:spPr bwMode="gray">
              <a:xfrm>
                <a:off x="2249792" y="997513"/>
                <a:ext cx="900000" cy="900000"/>
              </a:xfrm>
              <a:prstGeom prst="flowChartConnector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indent="0" algn="ctr">
                  <a:spcBef>
                    <a:spcPts val="300"/>
                  </a:spcBef>
                  <a:buFont typeface="Courier New" pitchFamily="49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607B83-60D0-4F32-A114-1C6B10E1DB8B}"/>
              </a:ext>
            </a:extLst>
          </p:cNvPr>
          <p:cNvGrpSpPr/>
          <p:nvPr/>
        </p:nvGrpSpPr>
        <p:grpSpPr>
          <a:xfrm>
            <a:off x="5628312" y="607656"/>
            <a:ext cx="3244721" cy="900963"/>
            <a:chOff x="3905976" y="1671750"/>
            <a:chExt cx="3244721" cy="900963"/>
          </a:xfrm>
        </p:grpSpPr>
        <p:sp>
          <p:nvSpPr>
            <p:cNvPr id="28" name="Flowchart: Stored Data 27">
              <a:extLst>
                <a:ext uri="{FF2B5EF4-FFF2-40B4-BE49-F238E27FC236}">
                  <a16:creationId xmlns:a16="http://schemas.microsoft.com/office/drawing/2014/main" id="{5CE9581B-D720-4E3C-A7CA-CCA2DDF7F8FD}"/>
                </a:ext>
              </a:extLst>
            </p:cNvPr>
            <p:cNvSpPr/>
            <p:nvPr/>
          </p:nvSpPr>
          <p:spPr bwMode="gray">
            <a:xfrm rot="10800000">
              <a:off x="4306281" y="1749846"/>
              <a:ext cx="2844416" cy="746725"/>
            </a:xfrm>
            <a:prstGeom prst="flowChartOnlineStorag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Flowchart: Connector 28">
              <a:extLst>
                <a:ext uri="{FF2B5EF4-FFF2-40B4-BE49-F238E27FC236}">
                  <a16:creationId xmlns:a16="http://schemas.microsoft.com/office/drawing/2014/main" id="{B49AC28D-2225-46E1-9322-8E6235AFB431}"/>
                </a:ext>
              </a:extLst>
            </p:cNvPr>
            <p:cNvSpPr/>
            <p:nvPr/>
          </p:nvSpPr>
          <p:spPr bwMode="gray">
            <a:xfrm>
              <a:off x="3905976" y="1671750"/>
              <a:ext cx="900000" cy="900000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Flowchart: Connector 29">
              <a:extLst>
                <a:ext uri="{FF2B5EF4-FFF2-40B4-BE49-F238E27FC236}">
                  <a16:creationId xmlns:a16="http://schemas.microsoft.com/office/drawing/2014/main" id="{E7F766D6-2B1B-49E0-BBEB-9078972542F3}"/>
                </a:ext>
              </a:extLst>
            </p:cNvPr>
            <p:cNvSpPr/>
            <p:nvPr/>
          </p:nvSpPr>
          <p:spPr bwMode="gray">
            <a:xfrm>
              <a:off x="3905976" y="1672713"/>
              <a:ext cx="900000" cy="900000"/>
            </a:xfrm>
            <a:prstGeom prst="flowChartConnector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F07A8D4-F682-4A3C-BC36-E3AFD1F289E0}"/>
              </a:ext>
            </a:extLst>
          </p:cNvPr>
          <p:cNvGrpSpPr/>
          <p:nvPr/>
        </p:nvGrpSpPr>
        <p:grpSpPr>
          <a:xfrm>
            <a:off x="2390182" y="1255728"/>
            <a:ext cx="3258821" cy="909939"/>
            <a:chOff x="467544" y="987574"/>
            <a:chExt cx="3258821" cy="909939"/>
          </a:xfrm>
        </p:grpSpPr>
        <p:sp>
          <p:nvSpPr>
            <p:cNvPr id="32" name="Flowchart: Stored Data 31">
              <a:extLst>
                <a:ext uri="{FF2B5EF4-FFF2-40B4-BE49-F238E27FC236}">
                  <a16:creationId xmlns:a16="http://schemas.microsoft.com/office/drawing/2014/main" id="{1BEBD94B-F577-41FE-AAAA-59B24DDB4BDE}"/>
                </a:ext>
              </a:extLst>
            </p:cNvPr>
            <p:cNvSpPr/>
            <p:nvPr/>
          </p:nvSpPr>
          <p:spPr bwMode="gray">
            <a:xfrm>
              <a:off x="467544" y="1077025"/>
              <a:ext cx="2844416" cy="746725"/>
            </a:xfrm>
            <a:prstGeom prst="flowChartOnlineStorag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1045EE3-0D08-4EFC-ABBF-9FF61C08504C}"/>
                </a:ext>
              </a:extLst>
            </p:cNvPr>
            <p:cNvGrpSpPr/>
            <p:nvPr/>
          </p:nvGrpSpPr>
          <p:grpSpPr>
            <a:xfrm>
              <a:off x="2826365" y="987574"/>
              <a:ext cx="900000" cy="909939"/>
              <a:chOff x="2249792" y="987574"/>
              <a:chExt cx="900000" cy="909939"/>
            </a:xfrm>
          </p:grpSpPr>
          <p:sp>
            <p:nvSpPr>
              <p:cNvPr id="34" name="Flowchart: Connector 33">
                <a:extLst>
                  <a:ext uri="{FF2B5EF4-FFF2-40B4-BE49-F238E27FC236}">
                    <a16:creationId xmlns:a16="http://schemas.microsoft.com/office/drawing/2014/main" id="{7ADE5DE5-0E92-499F-9351-074737D54153}"/>
                  </a:ext>
                </a:extLst>
              </p:cNvPr>
              <p:cNvSpPr/>
              <p:nvPr/>
            </p:nvSpPr>
            <p:spPr bwMode="gray">
              <a:xfrm>
                <a:off x="2249792" y="987574"/>
                <a:ext cx="900000" cy="900000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accent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indent="0" algn="ctr">
                  <a:spcBef>
                    <a:spcPts val="300"/>
                  </a:spcBef>
                  <a:buFont typeface="Courier New" pitchFamily="49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Flowchart: Connector 34">
                <a:extLst>
                  <a:ext uri="{FF2B5EF4-FFF2-40B4-BE49-F238E27FC236}">
                    <a16:creationId xmlns:a16="http://schemas.microsoft.com/office/drawing/2014/main" id="{CE73ACA3-6276-4D94-AF20-227D73229DD2}"/>
                  </a:ext>
                </a:extLst>
              </p:cNvPr>
              <p:cNvSpPr/>
              <p:nvPr/>
            </p:nvSpPr>
            <p:spPr bwMode="gray">
              <a:xfrm>
                <a:off x="2249792" y="997513"/>
                <a:ext cx="900000" cy="900000"/>
              </a:xfrm>
              <a:prstGeom prst="flowChartConnector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indent="0" algn="ctr">
                  <a:spcBef>
                    <a:spcPts val="300"/>
                  </a:spcBef>
                  <a:buFont typeface="Courier New" pitchFamily="49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5E3952D-2F63-4D24-A15C-AF6EDDABF498}"/>
              </a:ext>
            </a:extLst>
          </p:cNvPr>
          <p:cNvGrpSpPr/>
          <p:nvPr/>
        </p:nvGrpSpPr>
        <p:grpSpPr>
          <a:xfrm>
            <a:off x="5649510" y="1710089"/>
            <a:ext cx="3244721" cy="900963"/>
            <a:chOff x="3905976" y="1671750"/>
            <a:chExt cx="3244721" cy="900963"/>
          </a:xfrm>
        </p:grpSpPr>
        <p:sp>
          <p:nvSpPr>
            <p:cNvPr id="37" name="Flowchart: Stored Data 36">
              <a:extLst>
                <a:ext uri="{FF2B5EF4-FFF2-40B4-BE49-F238E27FC236}">
                  <a16:creationId xmlns:a16="http://schemas.microsoft.com/office/drawing/2014/main" id="{F0CE5462-915B-412E-A525-AA23F73706CF}"/>
                </a:ext>
              </a:extLst>
            </p:cNvPr>
            <p:cNvSpPr/>
            <p:nvPr/>
          </p:nvSpPr>
          <p:spPr bwMode="gray">
            <a:xfrm rot="10800000">
              <a:off x="4306281" y="1749846"/>
              <a:ext cx="2844416" cy="746725"/>
            </a:xfrm>
            <a:prstGeom prst="flowChartOnlineStorag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Flowchart: Connector 37">
              <a:extLst>
                <a:ext uri="{FF2B5EF4-FFF2-40B4-BE49-F238E27FC236}">
                  <a16:creationId xmlns:a16="http://schemas.microsoft.com/office/drawing/2014/main" id="{A215C23F-2C6A-4593-AA14-D1FD746887DF}"/>
                </a:ext>
              </a:extLst>
            </p:cNvPr>
            <p:cNvSpPr/>
            <p:nvPr/>
          </p:nvSpPr>
          <p:spPr bwMode="gray">
            <a:xfrm>
              <a:off x="3905976" y="1671750"/>
              <a:ext cx="900000" cy="900000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Flowchart: Connector 38">
              <a:extLst>
                <a:ext uri="{FF2B5EF4-FFF2-40B4-BE49-F238E27FC236}">
                  <a16:creationId xmlns:a16="http://schemas.microsoft.com/office/drawing/2014/main" id="{8763E912-9AB4-4B8D-B95C-7ABA4306A50E}"/>
                </a:ext>
              </a:extLst>
            </p:cNvPr>
            <p:cNvSpPr/>
            <p:nvPr/>
          </p:nvSpPr>
          <p:spPr bwMode="gray">
            <a:xfrm>
              <a:off x="3905976" y="1672713"/>
              <a:ext cx="900000" cy="900000"/>
            </a:xfrm>
            <a:prstGeom prst="flowChartConnector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8E1265F-D1DE-4CF1-9621-098C526B0C17}"/>
              </a:ext>
            </a:extLst>
          </p:cNvPr>
          <p:cNvGrpSpPr/>
          <p:nvPr/>
        </p:nvGrpSpPr>
        <p:grpSpPr>
          <a:xfrm>
            <a:off x="2369491" y="2347867"/>
            <a:ext cx="3258821" cy="909939"/>
            <a:chOff x="467544" y="987574"/>
            <a:chExt cx="3258821" cy="909939"/>
          </a:xfrm>
        </p:grpSpPr>
        <p:sp>
          <p:nvSpPr>
            <p:cNvPr id="41" name="Flowchart: Stored Data 40">
              <a:extLst>
                <a:ext uri="{FF2B5EF4-FFF2-40B4-BE49-F238E27FC236}">
                  <a16:creationId xmlns:a16="http://schemas.microsoft.com/office/drawing/2014/main" id="{66EA12A5-1259-4B59-9E65-1E0F514A4F52}"/>
                </a:ext>
              </a:extLst>
            </p:cNvPr>
            <p:cNvSpPr/>
            <p:nvPr/>
          </p:nvSpPr>
          <p:spPr bwMode="gray">
            <a:xfrm>
              <a:off x="467544" y="1077025"/>
              <a:ext cx="2844416" cy="746725"/>
            </a:xfrm>
            <a:prstGeom prst="flowChartOnlineStorag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AC8A1312-AB9D-4587-9CBA-3C2F68221394}"/>
                </a:ext>
              </a:extLst>
            </p:cNvPr>
            <p:cNvGrpSpPr/>
            <p:nvPr/>
          </p:nvGrpSpPr>
          <p:grpSpPr>
            <a:xfrm>
              <a:off x="2826365" y="987574"/>
              <a:ext cx="900000" cy="909939"/>
              <a:chOff x="2249792" y="987574"/>
              <a:chExt cx="900000" cy="909939"/>
            </a:xfrm>
          </p:grpSpPr>
          <p:sp>
            <p:nvSpPr>
              <p:cNvPr id="43" name="Flowchart: Connector 42">
                <a:extLst>
                  <a:ext uri="{FF2B5EF4-FFF2-40B4-BE49-F238E27FC236}">
                    <a16:creationId xmlns:a16="http://schemas.microsoft.com/office/drawing/2014/main" id="{9DCDF28F-797E-47BC-9D62-85C415AD3856}"/>
                  </a:ext>
                </a:extLst>
              </p:cNvPr>
              <p:cNvSpPr/>
              <p:nvPr/>
            </p:nvSpPr>
            <p:spPr bwMode="gray">
              <a:xfrm>
                <a:off x="2249792" y="987574"/>
                <a:ext cx="900000" cy="900000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accent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indent="0" algn="ctr">
                  <a:spcBef>
                    <a:spcPts val="300"/>
                  </a:spcBef>
                  <a:buFont typeface="Courier New" pitchFamily="49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Flowchart: Connector 43">
                <a:extLst>
                  <a:ext uri="{FF2B5EF4-FFF2-40B4-BE49-F238E27FC236}">
                    <a16:creationId xmlns:a16="http://schemas.microsoft.com/office/drawing/2014/main" id="{BE3D8D32-DD10-4F97-A32E-2715911DBFAC}"/>
                  </a:ext>
                </a:extLst>
              </p:cNvPr>
              <p:cNvSpPr/>
              <p:nvPr/>
            </p:nvSpPr>
            <p:spPr bwMode="gray">
              <a:xfrm>
                <a:off x="2249792" y="997513"/>
                <a:ext cx="900000" cy="900000"/>
              </a:xfrm>
              <a:prstGeom prst="flowChartConnector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indent="0" algn="ctr">
                  <a:spcBef>
                    <a:spcPts val="300"/>
                  </a:spcBef>
                  <a:buFont typeface="Courier New" pitchFamily="49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7ECB5DCF-C2EF-4792-84D3-B2276E5849A5}"/>
              </a:ext>
            </a:extLst>
          </p:cNvPr>
          <p:cNvSpPr/>
          <p:nvPr/>
        </p:nvSpPr>
        <p:spPr>
          <a:xfrm>
            <a:off x="3034672" y="359580"/>
            <a:ext cx="1791744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fontAlgn="ctr"/>
            <a:r>
              <a:rPr lang="en-US" sz="1000" b="1" dirty="0" err="1">
                <a:solidFill>
                  <a:schemeClr val="bg1"/>
                </a:solidFill>
              </a:rPr>
              <a:t>Güvenilir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olma</a:t>
            </a:r>
            <a:endParaRPr lang="tr-TR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06C36B6-F10D-49F9-8C93-DD6859A90114}"/>
              </a:ext>
            </a:extLst>
          </p:cNvPr>
          <p:cNvSpPr/>
          <p:nvPr/>
        </p:nvSpPr>
        <p:spPr>
          <a:xfrm>
            <a:off x="6523063" y="786960"/>
            <a:ext cx="19391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1000" b="1" dirty="0" err="1">
                <a:solidFill>
                  <a:schemeClr val="bg1"/>
                </a:solidFill>
              </a:rPr>
              <a:t>Yasalara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Uyma</a:t>
            </a:r>
            <a:r>
              <a:rPr lang="en-US" sz="1000" b="1" dirty="0">
                <a:solidFill>
                  <a:schemeClr val="bg1"/>
                </a:solidFill>
              </a:rPr>
              <a:t>, </a:t>
            </a:r>
            <a:r>
              <a:rPr lang="en-US" sz="1000" b="1" dirty="0" err="1">
                <a:solidFill>
                  <a:schemeClr val="bg1"/>
                </a:solidFill>
              </a:rPr>
              <a:t>finansal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yönetim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performansı</a:t>
            </a:r>
            <a:endParaRPr lang="tr-TR" sz="1000" b="1" dirty="0">
              <a:solidFill>
                <a:schemeClr val="bg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56E3689-7234-4816-B6CF-33CFF8CBD2EF}"/>
              </a:ext>
            </a:extLst>
          </p:cNvPr>
          <p:cNvSpPr/>
          <p:nvPr/>
        </p:nvSpPr>
        <p:spPr>
          <a:xfrm>
            <a:off x="2701543" y="1480863"/>
            <a:ext cx="210593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1000" b="1" dirty="0" err="1">
                <a:solidFill>
                  <a:schemeClr val="bg1"/>
                </a:solidFill>
              </a:rPr>
              <a:t>Uzmanlık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alanının</a:t>
            </a:r>
            <a:r>
              <a:rPr lang="en-US" sz="1000" b="1" dirty="0">
                <a:solidFill>
                  <a:schemeClr val="bg1"/>
                </a:solidFill>
              </a:rPr>
              <a:t>/ </a:t>
            </a:r>
            <a:r>
              <a:rPr lang="en-US" sz="1000" b="1" dirty="0" err="1">
                <a:solidFill>
                  <a:schemeClr val="bg1"/>
                </a:solidFill>
              </a:rPr>
              <a:t>kanalının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ürün</a:t>
            </a:r>
            <a:r>
              <a:rPr lang="en-US" sz="1000" b="1" dirty="0">
                <a:solidFill>
                  <a:schemeClr val="bg1"/>
                </a:solidFill>
              </a:rPr>
              <a:t>/ </a:t>
            </a:r>
            <a:r>
              <a:rPr lang="en-US" sz="1000" b="1" dirty="0" err="1">
                <a:solidFill>
                  <a:schemeClr val="bg1"/>
                </a:solidFill>
              </a:rPr>
              <a:t>markaya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uygun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olması</a:t>
            </a:r>
            <a:r>
              <a:rPr lang="en-US" sz="1000" b="1" dirty="0">
                <a:solidFill>
                  <a:schemeClr val="bg1"/>
                </a:solidFill>
              </a:rPr>
              <a:t> (Bilgi ve </a:t>
            </a:r>
            <a:r>
              <a:rPr lang="en-US" sz="1000" b="1" dirty="0" err="1">
                <a:solidFill>
                  <a:schemeClr val="bg1"/>
                </a:solidFill>
              </a:rPr>
              <a:t>donanım</a:t>
            </a:r>
            <a:r>
              <a:rPr lang="en-US" sz="1000" b="1" dirty="0">
                <a:solidFill>
                  <a:schemeClr val="bg1"/>
                </a:solidFill>
              </a:rPr>
              <a:t>)</a:t>
            </a:r>
            <a:endParaRPr lang="tr-TR" sz="1000" b="1" dirty="0">
              <a:solidFill>
                <a:schemeClr val="bg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B5BE4BF-394B-4303-A73A-C95BBC817B2A}"/>
              </a:ext>
            </a:extLst>
          </p:cNvPr>
          <p:cNvSpPr/>
          <p:nvPr/>
        </p:nvSpPr>
        <p:spPr>
          <a:xfrm>
            <a:off x="2970126" y="2601353"/>
            <a:ext cx="1727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1000" b="1" dirty="0" err="1">
                <a:solidFill>
                  <a:schemeClr val="bg1"/>
                </a:solidFill>
              </a:rPr>
              <a:t>Markayı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deneyimleme</a:t>
            </a:r>
            <a:r>
              <a:rPr lang="en-US" sz="1000" b="1" dirty="0">
                <a:solidFill>
                  <a:schemeClr val="bg1"/>
                </a:solidFill>
              </a:rPr>
              <a:t>/ </a:t>
            </a:r>
            <a:r>
              <a:rPr lang="en-US" sz="1000" b="1" dirty="0" err="1">
                <a:solidFill>
                  <a:schemeClr val="bg1"/>
                </a:solidFill>
              </a:rPr>
              <a:t>Kullanmaya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başlama</a:t>
            </a:r>
            <a:endParaRPr lang="tr-TR" sz="1000" b="1" dirty="0">
              <a:solidFill>
                <a:schemeClr val="bg1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9A1D0ED-B219-46A8-A1EF-742356A63582}"/>
              </a:ext>
            </a:extLst>
          </p:cNvPr>
          <p:cNvSpPr/>
          <p:nvPr/>
        </p:nvSpPr>
        <p:spPr>
          <a:xfrm>
            <a:off x="6552385" y="1967540"/>
            <a:ext cx="16228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1000" b="1" dirty="0" err="1">
                <a:solidFill>
                  <a:schemeClr val="bg1"/>
                </a:solidFill>
              </a:rPr>
              <a:t>Kendine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yatırım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yapması</a:t>
            </a:r>
            <a:r>
              <a:rPr lang="en-US" sz="1000" b="1" dirty="0">
                <a:solidFill>
                  <a:schemeClr val="bg1"/>
                </a:solidFill>
              </a:rPr>
              <a:t>, </a:t>
            </a:r>
            <a:r>
              <a:rPr lang="en-US" sz="1000" b="1" dirty="0" err="1">
                <a:solidFill>
                  <a:schemeClr val="bg1"/>
                </a:solidFill>
              </a:rPr>
              <a:t>Eğitim</a:t>
            </a:r>
            <a:endParaRPr lang="tr-TR" sz="1000" b="1" dirty="0">
              <a:solidFill>
                <a:schemeClr val="bg1"/>
              </a:solidFill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8E96ADD-DB9E-4490-9B9C-7320970DC58C}"/>
              </a:ext>
            </a:extLst>
          </p:cNvPr>
          <p:cNvCxnSpPr>
            <a:cxnSpLocks/>
          </p:cNvCxnSpPr>
          <p:nvPr/>
        </p:nvCxnSpPr>
        <p:spPr>
          <a:xfrm flipV="1">
            <a:off x="5155532" y="3371683"/>
            <a:ext cx="652900" cy="615112"/>
          </a:xfrm>
          <a:prstGeom prst="line">
            <a:avLst/>
          </a:prstGeom>
          <a:ln w="9207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652D246-8C02-4362-A087-AE0DE9DF3B21}"/>
              </a:ext>
            </a:extLst>
          </p:cNvPr>
          <p:cNvGrpSpPr/>
          <p:nvPr/>
        </p:nvGrpSpPr>
        <p:grpSpPr>
          <a:xfrm>
            <a:off x="5615962" y="2955604"/>
            <a:ext cx="3257071" cy="905171"/>
            <a:chOff x="3893626" y="1671750"/>
            <a:chExt cx="3257071" cy="905171"/>
          </a:xfrm>
        </p:grpSpPr>
        <p:sp>
          <p:nvSpPr>
            <p:cNvPr id="57" name="Flowchart: Stored Data 56">
              <a:extLst>
                <a:ext uri="{FF2B5EF4-FFF2-40B4-BE49-F238E27FC236}">
                  <a16:creationId xmlns:a16="http://schemas.microsoft.com/office/drawing/2014/main" id="{9DC6343C-7CCD-4991-A5BC-0ED027CE550C}"/>
                </a:ext>
              </a:extLst>
            </p:cNvPr>
            <p:cNvSpPr/>
            <p:nvPr/>
          </p:nvSpPr>
          <p:spPr bwMode="gray">
            <a:xfrm rot="10800000">
              <a:off x="4306281" y="1749846"/>
              <a:ext cx="2844416" cy="746725"/>
            </a:xfrm>
            <a:prstGeom prst="flowChartOnlineStorag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Flowchart: Connector 58">
              <a:extLst>
                <a:ext uri="{FF2B5EF4-FFF2-40B4-BE49-F238E27FC236}">
                  <a16:creationId xmlns:a16="http://schemas.microsoft.com/office/drawing/2014/main" id="{D4008015-B883-4481-8FEA-02876419F5B7}"/>
                </a:ext>
              </a:extLst>
            </p:cNvPr>
            <p:cNvSpPr/>
            <p:nvPr/>
          </p:nvSpPr>
          <p:spPr bwMode="gray">
            <a:xfrm>
              <a:off x="3896037" y="1671750"/>
              <a:ext cx="900000" cy="900000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Flowchart: Connector 59">
              <a:extLst>
                <a:ext uri="{FF2B5EF4-FFF2-40B4-BE49-F238E27FC236}">
                  <a16:creationId xmlns:a16="http://schemas.microsoft.com/office/drawing/2014/main" id="{4396BEAC-5B41-4A34-B129-381254C4A6FF}"/>
                </a:ext>
              </a:extLst>
            </p:cNvPr>
            <p:cNvSpPr/>
            <p:nvPr/>
          </p:nvSpPr>
          <p:spPr bwMode="gray">
            <a:xfrm>
              <a:off x="3893626" y="1676921"/>
              <a:ext cx="900000" cy="900000"/>
            </a:xfrm>
            <a:prstGeom prst="flowChartConnector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6735C975-DE02-4C65-86BC-F78278220275}"/>
              </a:ext>
            </a:extLst>
          </p:cNvPr>
          <p:cNvSpPr/>
          <p:nvPr/>
        </p:nvSpPr>
        <p:spPr>
          <a:xfrm>
            <a:off x="6543367" y="3234475"/>
            <a:ext cx="15359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1000" b="1" dirty="0" err="1">
                <a:solidFill>
                  <a:schemeClr val="bg1"/>
                </a:solidFill>
              </a:rPr>
              <a:t>Takipçi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sayısı</a:t>
            </a:r>
            <a:endParaRPr lang="tr-TR" sz="1000" b="1" dirty="0">
              <a:solidFill>
                <a:schemeClr val="bg1"/>
              </a:solidFill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4EF340A-D2B1-459F-AB5B-E8C1DEACC5F6}"/>
              </a:ext>
            </a:extLst>
          </p:cNvPr>
          <p:cNvCxnSpPr>
            <a:cxnSpLocks/>
          </p:cNvCxnSpPr>
          <p:nvPr/>
        </p:nvCxnSpPr>
        <p:spPr>
          <a:xfrm>
            <a:off x="5245341" y="3996435"/>
            <a:ext cx="960596" cy="540154"/>
          </a:xfrm>
          <a:prstGeom prst="line">
            <a:avLst/>
          </a:prstGeom>
          <a:ln w="9207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A2B8B39-54B4-4CE3-A7F1-FFB4BB95DF63}"/>
              </a:ext>
            </a:extLst>
          </p:cNvPr>
          <p:cNvGrpSpPr/>
          <p:nvPr/>
        </p:nvGrpSpPr>
        <p:grpSpPr>
          <a:xfrm>
            <a:off x="5628935" y="4022862"/>
            <a:ext cx="3257071" cy="905171"/>
            <a:chOff x="3893626" y="1671750"/>
            <a:chExt cx="3257071" cy="905171"/>
          </a:xfrm>
        </p:grpSpPr>
        <p:sp>
          <p:nvSpPr>
            <p:cNvPr id="77" name="Flowchart: Stored Data 76">
              <a:extLst>
                <a:ext uri="{FF2B5EF4-FFF2-40B4-BE49-F238E27FC236}">
                  <a16:creationId xmlns:a16="http://schemas.microsoft.com/office/drawing/2014/main" id="{26F5FEA0-2C9B-40A2-A8F0-BC21F632E5B7}"/>
                </a:ext>
              </a:extLst>
            </p:cNvPr>
            <p:cNvSpPr/>
            <p:nvPr/>
          </p:nvSpPr>
          <p:spPr bwMode="gray">
            <a:xfrm rot="10800000">
              <a:off x="4306281" y="1749846"/>
              <a:ext cx="2844416" cy="746725"/>
            </a:xfrm>
            <a:prstGeom prst="flowChartOnlineStorag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Flowchart: Connector 77">
              <a:extLst>
                <a:ext uri="{FF2B5EF4-FFF2-40B4-BE49-F238E27FC236}">
                  <a16:creationId xmlns:a16="http://schemas.microsoft.com/office/drawing/2014/main" id="{5210B726-BB9A-4300-88FB-0CD04DB78429}"/>
                </a:ext>
              </a:extLst>
            </p:cNvPr>
            <p:cNvSpPr/>
            <p:nvPr/>
          </p:nvSpPr>
          <p:spPr bwMode="gray">
            <a:xfrm>
              <a:off x="3896037" y="1671750"/>
              <a:ext cx="900000" cy="900000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Flowchart: Connector 78">
              <a:extLst>
                <a:ext uri="{FF2B5EF4-FFF2-40B4-BE49-F238E27FC236}">
                  <a16:creationId xmlns:a16="http://schemas.microsoft.com/office/drawing/2014/main" id="{226BD84A-39EF-476E-9C1B-6117761BBACF}"/>
                </a:ext>
              </a:extLst>
            </p:cNvPr>
            <p:cNvSpPr/>
            <p:nvPr/>
          </p:nvSpPr>
          <p:spPr bwMode="gray">
            <a:xfrm>
              <a:off x="3893626" y="1676921"/>
              <a:ext cx="900000" cy="900000"/>
            </a:xfrm>
            <a:prstGeom prst="flowChartConnector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B7FE76AE-597B-4E50-AB68-F6C0C8FAF823}"/>
              </a:ext>
            </a:extLst>
          </p:cNvPr>
          <p:cNvSpPr/>
          <p:nvPr/>
        </p:nvSpPr>
        <p:spPr>
          <a:xfrm>
            <a:off x="6556340" y="4177992"/>
            <a:ext cx="15359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1000" b="1" dirty="0" err="1">
                <a:solidFill>
                  <a:schemeClr val="bg1"/>
                </a:solidFill>
              </a:rPr>
              <a:t>Mesleğine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Yatırım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Yapması</a:t>
            </a:r>
            <a:r>
              <a:rPr lang="en-US" sz="1000" b="1" dirty="0">
                <a:solidFill>
                  <a:schemeClr val="bg1"/>
                </a:solidFill>
              </a:rPr>
              <a:t> (</a:t>
            </a:r>
            <a:r>
              <a:rPr lang="en-US" sz="1000" b="1" dirty="0" err="1">
                <a:solidFill>
                  <a:schemeClr val="bg1"/>
                </a:solidFill>
              </a:rPr>
              <a:t>Ekip</a:t>
            </a:r>
            <a:r>
              <a:rPr lang="en-US" sz="1000" b="1" dirty="0">
                <a:solidFill>
                  <a:schemeClr val="bg1"/>
                </a:solidFill>
              </a:rPr>
              <a:t>, </a:t>
            </a:r>
            <a:r>
              <a:rPr lang="en-US" sz="1000" b="1" dirty="0" err="1">
                <a:solidFill>
                  <a:schemeClr val="bg1"/>
                </a:solidFill>
              </a:rPr>
              <a:t>Ekipmanlar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vb</a:t>
            </a:r>
            <a:r>
              <a:rPr lang="en-US" sz="1000" b="1" dirty="0">
                <a:solidFill>
                  <a:schemeClr val="bg1"/>
                </a:solidFill>
              </a:rPr>
              <a:t>)</a:t>
            </a:r>
            <a:endParaRPr lang="tr-TR" sz="1000" b="1" dirty="0">
              <a:solidFill>
                <a:schemeClr val="bg1"/>
              </a:solidFill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0A98DCE-8910-48E6-8697-1AC9850887A7}"/>
              </a:ext>
            </a:extLst>
          </p:cNvPr>
          <p:cNvGrpSpPr/>
          <p:nvPr/>
        </p:nvGrpSpPr>
        <p:grpSpPr>
          <a:xfrm>
            <a:off x="2339752" y="3520033"/>
            <a:ext cx="3258821" cy="909939"/>
            <a:chOff x="467544" y="987574"/>
            <a:chExt cx="3258821" cy="909939"/>
          </a:xfrm>
        </p:grpSpPr>
        <p:sp>
          <p:nvSpPr>
            <p:cNvPr id="88" name="Flowchart: Stored Data 87">
              <a:extLst>
                <a:ext uri="{FF2B5EF4-FFF2-40B4-BE49-F238E27FC236}">
                  <a16:creationId xmlns:a16="http://schemas.microsoft.com/office/drawing/2014/main" id="{C465FF0D-CFE8-4AF0-81B2-23E6625D1EAD}"/>
                </a:ext>
              </a:extLst>
            </p:cNvPr>
            <p:cNvSpPr/>
            <p:nvPr/>
          </p:nvSpPr>
          <p:spPr bwMode="gray">
            <a:xfrm>
              <a:off x="467544" y="1077025"/>
              <a:ext cx="2844416" cy="746725"/>
            </a:xfrm>
            <a:prstGeom prst="flowChartOnlineStorag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2948F464-8DB1-47CF-9430-B5B36FB2713B}"/>
                </a:ext>
              </a:extLst>
            </p:cNvPr>
            <p:cNvGrpSpPr/>
            <p:nvPr/>
          </p:nvGrpSpPr>
          <p:grpSpPr>
            <a:xfrm>
              <a:off x="2826365" y="987574"/>
              <a:ext cx="900000" cy="909939"/>
              <a:chOff x="2249792" y="987574"/>
              <a:chExt cx="900000" cy="909939"/>
            </a:xfrm>
          </p:grpSpPr>
          <p:sp>
            <p:nvSpPr>
              <p:cNvPr id="90" name="Flowchart: Connector 89">
                <a:extLst>
                  <a:ext uri="{FF2B5EF4-FFF2-40B4-BE49-F238E27FC236}">
                    <a16:creationId xmlns:a16="http://schemas.microsoft.com/office/drawing/2014/main" id="{CDD9F5F1-E4F2-4DED-927B-2408412CF066}"/>
                  </a:ext>
                </a:extLst>
              </p:cNvPr>
              <p:cNvSpPr/>
              <p:nvPr/>
            </p:nvSpPr>
            <p:spPr bwMode="gray">
              <a:xfrm>
                <a:off x="2249792" y="987574"/>
                <a:ext cx="900000" cy="900000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accent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indent="0" algn="ctr">
                  <a:spcBef>
                    <a:spcPts val="300"/>
                  </a:spcBef>
                  <a:buFont typeface="Courier New" pitchFamily="49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Flowchart: Connector 90">
                <a:extLst>
                  <a:ext uri="{FF2B5EF4-FFF2-40B4-BE49-F238E27FC236}">
                    <a16:creationId xmlns:a16="http://schemas.microsoft.com/office/drawing/2014/main" id="{F425F2DE-6890-4FDA-AE0F-5B89769194F1}"/>
                  </a:ext>
                </a:extLst>
              </p:cNvPr>
              <p:cNvSpPr/>
              <p:nvPr/>
            </p:nvSpPr>
            <p:spPr bwMode="gray">
              <a:xfrm>
                <a:off x="2249792" y="997513"/>
                <a:ext cx="900000" cy="900000"/>
              </a:xfrm>
              <a:prstGeom prst="flowChartConnector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indent="0" algn="ctr">
                  <a:spcBef>
                    <a:spcPts val="300"/>
                  </a:spcBef>
                  <a:buFont typeface="Courier New" pitchFamily="49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97" name="Rectangle 96">
            <a:extLst>
              <a:ext uri="{FF2B5EF4-FFF2-40B4-BE49-F238E27FC236}">
                <a16:creationId xmlns:a16="http://schemas.microsoft.com/office/drawing/2014/main" id="{BCF9AA87-5C7E-4BFE-BFE5-3E5352F911E6}"/>
              </a:ext>
            </a:extLst>
          </p:cNvPr>
          <p:cNvSpPr/>
          <p:nvPr/>
        </p:nvSpPr>
        <p:spPr>
          <a:xfrm>
            <a:off x="3066904" y="3761014"/>
            <a:ext cx="1727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1000" b="1" dirty="0" err="1">
                <a:solidFill>
                  <a:schemeClr val="bg1"/>
                </a:solidFill>
              </a:rPr>
              <a:t>Başarılı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İçerik</a:t>
            </a:r>
            <a:r>
              <a:rPr lang="en-US" sz="1000" b="1" dirty="0">
                <a:solidFill>
                  <a:schemeClr val="bg1"/>
                </a:solidFill>
              </a:rPr>
              <a:t> </a:t>
            </a:r>
            <a:r>
              <a:rPr lang="en-US" sz="1000" b="1" dirty="0" err="1">
                <a:solidFill>
                  <a:schemeClr val="bg1"/>
                </a:solidFill>
              </a:rPr>
              <a:t>Üretme</a:t>
            </a:r>
            <a:r>
              <a:rPr lang="en-US" sz="1000" b="1" dirty="0">
                <a:solidFill>
                  <a:schemeClr val="bg1"/>
                </a:solidFill>
              </a:rPr>
              <a:t>/ </a:t>
            </a:r>
            <a:r>
              <a:rPr lang="en-US" sz="1000" b="1" dirty="0" err="1">
                <a:solidFill>
                  <a:schemeClr val="bg1"/>
                </a:solidFill>
              </a:rPr>
              <a:t>Yaratıcılık</a:t>
            </a:r>
            <a:endParaRPr lang="tr-TR" sz="1000" b="1" dirty="0">
              <a:solidFill>
                <a:schemeClr val="bg1"/>
              </a:solidFill>
            </a:endParaRPr>
          </a:p>
        </p:txBody>
      </p:sp>
      <p:sp>
        <p:nvSpPr>
          <p:cNvPr id="16" name="Arrow: Striped Right 15">
            <a:extLst>
              <a:ext uri="{FF2B5EF4-FFF2-40B4-BE49-F238E27FC236}">
                <a16:creationId xmlns:a16="http://schemas.microsoft.com/office/drawing/2014/main" id="{6460CC30-B96A-4250-8DD7-5297EAA5EDAB}"/>
              </a:ext>
            </a:extLst>
          </p:cNvPr>
          <p:cNvSpPr/>
          <p:nvPr/>
        </p:nvSpPr>
        <p:spPr bwMode="gray">
          <a:xfrm>
            <a:off x="179513" y="843558"/>
            <a:ext cx="1552876" cy="3349519"/>
          </a:xfrm>
          <a:prstGeom prst="stripedRightArrow">
            <a:avLst>
              <a:gd name="adj1" fmla="val 50000"/>
              <a:gd name="adj2" fmla="val 41424"/>
            </a:avLst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274FE7E2-3301-4F42-8432-7E4D8C7CBFE9}"/>
              </a:ext>
            </a:extLst>
          </p:cNvPr>
          <p:cNvSpPr txBox="1"/>
          <p:nvPr/>
        </p:nvSpPr>
        <p:spPr>
          <a:xfrm>
            <a:off x="538996" y="1954550"/>
            <a:ext cx="1552876" cy="900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Influencer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Seçimini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Etkileyecek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Özellikler</a:t>
            </a:r>
            <a:endParaRPr kumimoji="0" lang="tr-T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332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7973" y="-26902"/>
            <a:ext cx="8496944" cy="36640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Markaların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Influencer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İş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Birliklerinde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Dikkat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Etmeleri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Gerekenler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69CD112-248F-4AE6-9A9F-DCAD04C220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2713030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1740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3FF08C-D5BE-40CA-AF29-6CBAE9A30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906" y="0"/>
            <a:ext cx="9168906" cy="5143500"/>
          </a:xfrm>
          <a:prstGeom prst="rect">
            <a:avLst/>
          </a:prstGeom>
        </p:spPr>
      </p:pic>
      <p:sp>
        <p:nvSpPr>
          <p:cNvPr id="16" name="Subtitle 20">
            <a:extLst>
              <a:ext uri="{FF2B5EF4-FFF2-40B4-BE49-F238E27FC236}">
                <a16:creationId xmlns:a16="http://schemas.microsoft.com/office/drawing/2014/main" id="{5CA605A5-1D36-4AEF-90F0-4542D331874A}"/>
              </a:ext>
            </a:extLst>
          </p:cNvPr>
          <p:cNvSpPr txBox="1">
            <a:spLocks/>
          </p:cNvSpPr>
          <p:nvPr/>
        </p:nvSpPr>
        <p:spPr>
          <a:xfrm>
            <a:off x="188640" y="362639"/>
            <a:ext cx="3510390" cy="8638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950">
                <a:solidFill>
                  <a:schemeClr val="bg1"/>
                </a:solidFill>
                <a:latin typeface="Brush Script MT" panose="03060802040406070304" pitchFamily="66" charset="0"/>
              </a:rPr>
              <a:t>Teşekkürler</a:t>
            </a:r>
          </a:p>
          <a:p>
            <a:endParaRPr lang="tr-TR" sz="3300" dirty="0">
              <a:solidFill>
                <a:schemeClr val="bg1"/>
              </a:solidFill>
              <a:latin typeface="Blackadder ITC" panose="04020505051007020D02" pitchFamily="82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6726AC-3733-4B6B-9049-6080318520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6577" y="214706"/>
            <a:ext cx="797423" cy="43495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A2C2CF7-A5D8-45C3-9D98-27AAC00DEF33}"/>
              </a:ext>
            </a:extLst>
          </p:cNvPr>
          <p:cNvSpPr txBox="1"/>
          <p:nvPr/>
        </p:nvSpPr>
        <p:spPr>
          <a:xfrm>
            <a:off x="6000744" y="3602219"/>
            <a:ext cx="2808312" cy="6480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spcBef>
                <a:spcPts val="225"/>
              </a:spcBef>
            </a:pPr>
            <a:r>
              <a:rPr lang="tr-TR" sz="1350" dirty="0">
                <a:solidFill>
                  <a:schemeClr val="bg1"/>
                </a:solidFill>
              </a:rPr>
              <a:t>ZENNA Kurumsal Marka Yönetim Araştırmaları ve Danışmanlığı</a:t>
            </a:r>
          </a:p>
        </p:txBody>
      </p:sp>
      <p:sp>
        <p:nvSpPr>
          <p:cNvPr id="20" name="TextBox 3">
            <a:extLst>
              <a:ext uri="{FF2B5EF4-FFF2-40B4-BE49-F238E27FC236}">
                <a16:creationId xmlns:a16="http://schemas.microsoft.com/office/drawing/2014/main" id="{4116B133-4F68-4071-8C64-530253672C7E}"/>
              </a:ext>
            </a:extLst>
          </p:cNvPr>
          <p:cNvSpPr txBox="1"/>
          <p:nvPr/>
        </p:nvSpPr>
        <p:spPr>
          <a:xfrm>
            <a:off x="7458906" y="4142396"/>
            <a:ext cx="1404156" cy="1228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25"/>
              </a:spcBef>
            </a:pPr>
            <a:r>
              <a:rPr lang="tr-TR" sz="825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www.zennadanismanlik.com</a:t>
            </a:r>
            <a:endParaRPr lang="en-US" sz="825" dirty="0" err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7872934-3C38-4211-ADF5-A3C609C950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2882" y="4318397"/>
            <a:ext cx="135000" cy="135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4EA44ED-42E4-4FBB-BFA5-4C6F7DFC8D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2882" y="4143752"/>
            <a:ext cx="135000" cy="1350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D255460-6EE4-481B-AEB2-8ECAD7907B19}"/>
              </a:ext>
            </a:extLst>
          </p:cNvPr>
          <p:cNvSpPr txBox="1"/>
          <p:nvPr/>
        </p:nvSpPr>
        <p:spPr>
          <a:xfrm>
            <a:off x="7458906" y="4327185"/>
            <a:ext cx="648072" cy="1262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25"/>
              </a:spcBef>
            </a:pPr>
            <a:r>
              <a:rPr lang="tr-TR" sz="825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ZENNA_TR</a:t>
            </a:r>
            <a:endParaRPr lang="en-US" sz="825" dirty="0" err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1FB35A-9161-4CAF-970A-84F8B4ECC55D}"/>
              </a:ext>
            </a:extLst>
          </p:cNvPr>
          <p:cNvSpPr/>
          <p:nvPr/>
        </p:nvSpPr>
        <p:spPr>
          <a:xfrm>
            <a:off x="7404900" y="4515108"/>
            <a:ext cx="110479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Zenna</a:t>
            </a:r>
            <a:r>
              <a:rPr lang="en-US" sz="825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25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Danışmanlık</a:t>
            </a:r>
            <a:endParaRPr lang="en-US" sz="825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0BEA1E7-FB75-493F-8EAE-50D3DEE2A0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2882" y="4559762"/>
            <a:ext cx="163019" cy="16301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1B70B7B-1E18-419A-8EE6-8C18719213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41882" y="4786574"/>
            <a:ext cx="186423" cy="186423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719E799-1D2B-4C42-8B83-49788442E625}"/>
              </a:ext>
            </a:extLst>
          </p:cNvPr>
          <p:cNvSpPr/>
          <p:nvPr/>
        </p:nvSpPr>
        <p:spPr>
          <a:xfrm>
            <a:off x="7404900" y="4777433"/>
            <a:ext cx="110479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Zenna</a:t>
            </a:r>
            <a:r>
              <a:rPr lang="en-US" sz="825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25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Danışmanlık</a:t>
            </a:r>
            <a:endParaRPr lang="en-US" sz="825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A99977-70F6-43C3-89CE-CF58F07CC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2A08F-D4D2-4626-8584-6FCBFEC66E3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96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2696" y="107266"/>
            <a:ext cx="8538608" cy="401849"/>
          </a:xfrm>
        </p:spPr>
        <p:txBody>
          <a:bodyPr anchor="ctr">
            <a:normAutofit/>
          </a:bodyPr>
          <a:lstStyle/>
          <a:p>
            <a:pPr algn="ctr"/>
            <a:r>
              <a:rPr lang="en-US" sz="1800" dirty="0" err="1">
                <a:cs typeface="Arial" panose="020B0604020202020204" pitchFamily="34" charset="0"/>
              </a:rPr>
              <a:t>Amaç</a:t>
            </a: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3ED78F7-D070-4F06-80C4-6E6FEBE0126C}"/>
              </a:ext>
            </a:extLst>
          </p:cNvPr>
          <p:cNvSpPr txBox="1"/>
          <p:nvPr/>
        </p:nvSpPr>
        <p:spPr>
          <a:xfrm>
            <a:off x="1115616" y="1203598"/>
            <a:ext cx="6473666" cy="244827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200000"/>
              </a:lnSpc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cs typeface="Arial" panose="020B0604020202020204" pitchFamily="34" charset="0"/>
              </a:rPr>
              <a:t>Türkiye </a:t>
            </a:r>
            <a:r>
              <a:rPr lang="en-US" dirty="0" err="1">
                <a:cs typeface="Arial" panose="020B0604020202020204" pitchFamily="34" charset="0"/>
              </a:rPr>
              <a:t>halk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geneli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nezdinde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dijital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yaşamla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birlikte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değişen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iletişim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araçlarındaki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eğilimi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anlamak</a:t>
            </a:r>
            <a:r>
              <a:rPr lang="en-US" dirty="0">
                <a:cs typeface="Arial" panose="020B0604020202020204" pitchFamily="34" charset="0"/>
              </a:rPr>
              <a:t>, </a:t>
            </a:r>
            <a:r>
              <a:rPr lang="en-US" dirty="0" err="1">
                <a:cs typeface="Arial" panose="020B0604020202020204" pitchFamily="34" charset="0"/>
              </a:rPr>
              <a:t>sosyal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medya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ünlülerine</a:t>
            </a:r>
            <a:r>
              <a:rPr lang="en-US" dirty="0">
                <a:cs typeface="Arial" panose="020B0604020202020204" pitchFamily="34" charset="0"/>
              </a:rPr>
              <a:t> (</a:t>
            </a:r>
            <a:r>
              <a:rPr lang="en-US" dirty="0" err="1">
                <a:cs typeface="Arial" panose="020B0604020202020204" pitchFamily="34" charset="0"/>
              </a:rPr>
              <a:t>fenomen</a:t>
            </a:r>
            <a:r>
              <a:rPr lang="en-US" dirty="0">
                <a:cs typeface="Arial" panose="020B0604020202020204" pitchFamily="34" charset="0"/>
              </a:rPr>
              <a:t>, influencer </a:t>
            </a:r>
            <a:r>
              <a:rPr lang="en-US" dirty="0" err="1">
                <a:cs typeface="Arial" panose="020B0604020202020204" pitchFamily="34" charset="0"/>
              </a:rPr>
              <a:t>gibi</a:t>
            </a:r>
            <a:r>
              <a:rPr lang="en-US" dirty="0">
                <a:cs typeface="Arial" panose="020B0604020202020204" pitchFamily="34" charset="0"/>
              </a:rPr>
              <a:t>) </a:t>
            </a:r>
            <a:r>
              <a:rPr lang="en-US" dirty="0" err="1">
                <a:cs typeface="Arial" panose="020B0604020202020204" pitchFamily="34" charset="0"/>
              </a:rPr>
              <a:t>yönelik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ilişki</a:t>
            </a:r>
            <a:r>
              <a:rPr lang="en-US" dirty="0">
                <a:cs typeface="Arial" panose="020B0604020202020204" pitchFamily="34" charset="0"/>
              </a:rPr>
              <a:t> ve </a:t>
            </a:r>
            <a:r>
              <a:rPr lang="en-US" dirty="0" err="1">
                <a:cs typeface="Arial" panose="020B0604020202020204" pitchFamily="34" charset="0"/>
              </a:rPr>
              <a:t>etki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gücünü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ölçmektir</a:t>
            </a:r>
            <a:r>
              <a:rPr lang="en-US" dirty="0">
                <a:cs typeface="Arial" panose="020B0604020202020204" pitchFamily="34" charset="0"/>
              </a:rPr>
              <a:t>.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Half Frame 6">
            <a:extLst>
              <a:ext uri="{FF2B5EF4-FFF2-40B4-BE49-F238E27FC236}">
                <a16:creationId xmlns:a16="http://schemas.microsoft.com/office/drawing/2014/main" id="{BE124C32-7AA6-47A1-92A0-636792B8E555}"/>
              </a:ext>
            </a:extLst>
          </p:cNvPr>
          <p:cNvSpPr/>
          <p:nvPr/>
        </p:nvSpPr>
        <p:spPr>
          <a:xfrm>
            <a:off x="906646" y="627534"/>
            <a:ext cx="685800" cy="685800"/>
          </a:xfrm>
          <a:prstGeom prst="halfFrame">
            <a:avLst>
              <a:gd name="adj1" fmla="val 16410"/>
              <a:gd name="adj2" fmla="val 17948"/>
            </a:avLst>
          </a:prstGeom>
          <a:solidFill>
            <a:srgbClr val="D61F27"/>
          </a:solidFill>
          <a:ln>
            <a:solidFill>
              <a:srgbClr val="D6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0" name="Half Frame 7">
            <a:extLst>
              <a:ext uri="{FF2B5EF4-FFF2-40B4-BE49-F238E27FC236}">
                <a16:creationId xmlns:a16="http://schemas.microsoft.com/office/drawing/2014/main" id="{F971C938-B928-4DC7-AD94-B839A0DA85F6}"/>
              </a:ext>
            </a:extLst>
          </p:cNvPr>
          <p:cNvSpPr/>
          <p:nvPr/>
        </p:nvSpPr>
        <p:spPr>
          <a:xfrm rot="10800000">
            <a:off x="7236296" y="3363838"/>
            <a:ext cx="685800" cy="685800"/>
          </a:xfrm>
          <a:prstGeom prst="halfFrame">
            <a:avLst>
              <a:gd name="adj1" fmla="val 16410"/>
              <a:gd name="adj2" fmla="val 17948"/>
            </a:avLst>
          </a:prstGeom>
          <a:solidFill>
            <a:srgbClr val="D61F27"/>
          </a:solidFill>
          <a:ln>
            <a:solidFill>
              <a:srgbClr val="D6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80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A3184-B9EF-4112-9E54-785B0549BAA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9453" y="108722"/>
            <a:ext cx="4806887" cy="359322"/>
          </a:xfrm>
        </p:spPr>
        <p:txBody>
          <a:bodyPr vert="horz" lIns="68580" tIns="34290" rIns="68580" bIns="34290" rtlCol="0" anchor="ctr" anchorCtr="0">
            <a:normAutofit/>
          </a:bodyPr>
          <a:lstStyle/>
          <a:p>
            <a:r>
              <a:rPr lang="tr-TR" sz="18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Araştırma Tasarımı</a:t>
            </a:r>
            <a:endParaRPr lang="en-US" sz="180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BA429A-0167-4F5C-8076-86FFB226B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fld id="{B312A08F-D4D2-4626-8584-6FCBFEC66E3E}" type="slidenum">
              <a:rPr lang="en-US" smtClean="0"/>
              <a:pPr>
                <a:spcAft>
                  <a:spcPts val="450"/>
                </a:spcAft>
              </a:pPr>
              <a:t>3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9" name="Rectangle 37"/>
          <p:cNvSpPr/>
          <p:nvPr>
            <p:custDataLst>
              <p:tags r:id="rId1"/>
            </p:custDataLst>
          </p:nvPr>
        </p:nvSpPr>
        <p:spPr bwMode="gray">
          <a:xfrm>
            <a:off x="1659062" y="576166"/>
            <a:ext cx="4936038" cy="5750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ctr"/>
          <a:lstStyle/>
          <a:p>
            <a:pPr latinLnBrk="1"/>
            <a:r>
              <a:rPr kumimoji="1" lang="tr-TR" altLang="ko-KR" sz="1050" dirty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Kantitatif çalışma</a:t>
            </a:r>
            <a:endParaRPr kumimoji="1" lang="en-US" altLang="ko-KR" sz="1050" dirty="0">
              <a:solidFill>
                <a:srgbClr val="7171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1"/>
            <a:r>
              <a:rPr kumimoji="1" lang="tr-TR" altLang="ko-KR" sz="1050" dirty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CAWI (Bilgisayar Destekli Web Görüşmesi)</a:t>
            </a:r>
            <a:endParaRPr kumimoji="1" lang="en-US" altLang="ko-KR" sz="1050" dirty="0">
              <a:solidFill>
                <a:srgbClr val="7171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1"/>
            <a:r>
              <a:rPr kumimoji="1" lang="tr-TR" altLang="ko-KR" sz="1050" dirty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Ortalama görüşme süresi 1</a:t>
            </a:r>
            <a:r>
              <a:rPr kumimoji="1" lang="en-US" altLang="ko-KR" sz="1050" dirty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kumimoji="1" lang="tr-TR" altLang="ko-KR" sz="1050" dirty="0" err="1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dk</a:t>
            </a:r>
            <a:endParaRPr kumimoji="1" lang="en-US" altLang="ko-KR" sz="1050" dirty="0">
              <a:solidFill>
                <a:srgbClr val="7171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39"/>
          <p:cNvSpPr/>
          <p:nvPr>
            <p:custDataLst>
              <p:tags r:id="rId2"/>
            </p:custDataLst>
          </p:nvPr>
        </p:nvSpPr>
        <p:spPr bwMode="gray">
          <a:xfrm>
            <a:off x="1670406" y="1208744"/>
            <a:ext cx="4936038" cy="6704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ctr"/>
          <a:lstStyle/>
          <a:p>
            <a:pPr latinLnBrk="1"/>
            <a:endParaRPr kumimoji="1" lang="tr-TR" altLang="ko-KR" sz="1050" dirty="0">
              <a:solidFill>
                <a:srgbClr val="7171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endParaRPr kumimoji="1" lang="tr-TR" altLang="ko-KR" sz="1050" dirty="0">
              <a:solidFill>
                <a:srgbClr val="7171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kumimoji="1" lang="tr-TR" altLang="ko-KR" sz="1050" dirty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18-65 yaş</a:t>
            </a:r>
          </a:p>
          <a:p>
            <a:pPr fontAlgn="b"/>
            <a:r>
              <a:rPr kumimoji="1" lang="tr-TR" sz="1050" dirty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Kadın –Erkek</a:t>
            </a:r>
          </a:p>
          <a:p>
            <a:pPr fontAlgn="b"/>
            <a:r>
              <a:rPr kumimoji="1" lang="tr-TR" sz="1050" dirty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A-B-C1-C2 SES</a:t>
            </a:r>
          </a:p>
          <a:p>
            <a:pPr fontAlgn="b"/>
            <a:endParaRPr kumimoji="1" lang="en-US" sz="1050" dirty="0">
              <a:solidFill>
                <a:srgbClr val="7171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1"/>
            <a:endParaRPr kumimoji="1" lang="en-US" altLang="ko-KR" sz="1050" dirty="0">
              <a:solidFill>
                <a:srgbClr val="7171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41"/>
          <p:cNvSpPr/>
          <p:nvPr>
            <p:custDataLst>
              <p:tags r:id="rId3"/>
            </p:custDataLst>
          </p:nvPr>
        </p:nvSpPr>
        <p:spPr bwMode="gray">
          <a:xfrm>
            <a:off x="1670406" y="1935610"/>
            <a:ext cx="4936038" cy="16741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ctr"/>
          <a:lstStyle/>
          <a:p>
            <a:pPr latinLnBrk="1"/>
            <a:endParaRPr kumimoji="1" lang="en-US" altLang="ko-KR" sz="1050" dirty="0">
              <a:solidFill>
                <a:srgbClr val="7171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43"/>
          <p:cNvSpPr/>
          <p:nvPr>
            <p:custDataLst>
              <p:tags r:id="rId4"/>
            </p:custDataLst>
          </p:nvPr>
        </p:nvSpPr>
        <p:spPr bwMode="gray">
          <a:xfrm>
            <a:off x="1662906" y="3698330"/>
            <a:ext cx="4946034" cy="5035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ctr"/>
          <a:lstStyle/>
          <a:p>
            <a:pPr latinLnBrk="1"/>
            <a:r>
              <a:rPr kumimoji="1" lang="tr-TR" altLang="ko-KR" sz="1050" dirty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Şubat -27 Şubat 2021</a:t>
            </a:r>
            <a:endParaRPr kumimoji="1" lang="tr-TR" altLang="ko-KR" sz="1050" i="1" dirty="0">
              <a:solidFill>
                <a:srgbClr val="7171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Rectangle 35"/>
          <p:cNvSpPr/>
          <p:nvPr>
            <p:custDataLst>
              <p:tags r:id="rId5"/>
            </p:custDataLst>
          </p:nvPr>
        </p:nvSpPr>
        <p:spPr bwMode="gray">
          <a:xfrm>
            <a:off x="175466" y="3679454"/>
            <a:ext cx="1350845" cy="52246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ctr"/>
          <a:lstStyle/>
          <a:p>
            <a:pPr algn="ctr" latinLnBrk="1">
              <a:spcBef>
                <a:spcPct val="50000"/>
              </a:spcBef>
            </a:pPr>
            <a:r>
              <a:rPr kumimoji="1" lang="tr-TR" altLang="ko-KR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Saha Çalışması</a:t>
            </a:r>
            <a:endParaRPr kumimoji="1" lang="en-US" altLang="ko-KR" sz="1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Rectangle 27"/>
          <p:cNvSpPr/>
          <p:nvPr>
            <p:custDataLst>
              <p:tags r:id="rId6"/>
            </p:custDataLst>
          </p:nvPr>
        </p:nvSpPr>
        <p:spPr bwMode="gray">
          <a:xfrm>
            <a:off x="183535" y="556598"/>
            <a:ext cx="1350845" cy="6142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ctr"/>
          <a:lstStyle/>
          <a:p>
            <a:pPr marL="190496" indent="-190496" algn="ctr" latinLnBrk="1">
              <a:spcBef>
                <a:spcPct val="50000"/>
              </a:spcBef>
            </a:pPr>
            <a:r>
              <a:rPr kumimoji="1" lang="en-US" altLang="ko-KR" sz="12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</a:t>
            </a:r>
            <a:r>
              <a:rPr kumimoji="1" lang="tr-TR" altLang="ko-KR" sz="12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</a:t>
            </a:r>
            <a:endParaRPr kumimoji="1" lang="en-US" altLang="ko-KR" sz="1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Rectangle 28"/>
          <p:cNvSpPr/>
          <p:nvPr>
            <p:custDataLst>
              <p:tags r:id="rId7"/>
            </p:custDataLst>
          </p:nvPr>
        </p:nvSpPr>
        <p:spPr bwMode="gray">
          <a:xfrm>
            <a:off x="183534" y="1200418"/>
            <a:ext cx="1350845" cy="670492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ctr"/>
          <a:lstStyle/>
          <a:p>
            <a:pPr algn="ctr" latinLnBrk="1">
              <a:spcBef>
                <a:spcPct val="50000"/>
              </a:spcBef>
            </a:pPr>
            <a:r>
              <a:rPr kumimoji="1" lang="tr-TR" altLang="ko-KR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Hedef Kitle</a:t>
            </a:r>
            <a:endParaRPr kumimoji="1" lang="en-US" altLang="ko-KR" sz="1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Rectangle 29"/>
          <p:cNvSpPr/>
          <p:nvPr>
            <p:custDataLst>
              <p:tags r:id="rId8"/>
            </p:custDataLst>
          </p:nvPr>
        </p:nvSpPr>
        <p:spPr bwMode="gray">
          <a:xfrm>
            <a:off x="185268" y="1923574"/>
            <a:ext cx="1350845" cy="16862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ctr"/>
          <a:lstStyle/>
          <a:p>
            <a:pPr algn="ctr" latinLnBrk="1">
              <a:spcBef>
                <a:spcPct val="50000"/>
              </a:spcBef>
            </a:pPr>
            <a:r>
              <a:rPr kumimoji="1" lang="tr-TR" altLang="ko-KR" sz="12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Çoğrafi</a:t>
            </a:r>
            <a:r>
              <a:rPr kumimoji="1" lang="en-US" altLang="ko-KR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tr-TR" altLang="ko-KR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Kapsam</a:t>
            </a:r>
            <a:endParaRPr kumimoji="1" lang="en-US" altLang="ko-KR" sz="1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358E36-C3AF-4D53-8C32-BAA2562AD65D}"/>
              </a:ext>
            </a:extLst>
          </p:cNvPr>
          <p:cNvSpPr txBox="1"/>
          <p:nvPr/>
        </p:nvSpPr>
        <p:spPr>
          <a:xfrm>
            <a:off x="1622389" y="1970544"/>
            <a:ext cx="325254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sz="1050" dirty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İstanbul</a:t>
            </a:r>
          </a:p>
          <a:p>
            <a:r>
              <a:rPr kumimoji="1" lang="en-US" sz="1050" dirty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Ankara</a:t>
            </a:r>
          </a:p>
          <a:p>
            <a:r>
              <a:rPr kumimoji="1" lang="en-US" sz="1050" dirty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İzmir</a:t>
            </a:r>
          </a:p>
          <a:p>
            <a:r>
              <a:rPr kumimoji="1" lang="en-US" sz="1050" dirty="0" err="1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Diğer</a:t>
            </a:r>
            <a:r>
              <a:rPr kumimoji="1" lang="en-US" sz="1050" dirty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sz="1050" dirty="0" err="1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iller</a:t>
            </a:r>
            <a:r>
              <a:rPr kumimoji="1" lang="en-US" sz="1050" dirty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4F39104-496C-48A4-B912-3F58166BBF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896475"/>
              </p:ext>
            </p:extLst>
          </p:nvPr>
        </p:nvGraphicFramePr>
        <p:xfrm>
          <a:off x="3719258" y="2689025"/>
          <a:ext cx="2535108" cy="9207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35108">
                  <a:extLst>
                    <a:ext uri="{9D8B030D-6E8A-4147-A177-3AD203B41FA5}">
                      <a16:colId xmlns:a16="http://schemas.microsoft.com/office/drawing/2014/main" val="1702467562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en-US" sz="1050" kern="1200" dirty="0" err="1">
                          <a:solidFill>
                            <a:srgbClr val="717171"/>
                          </a:solidFill>
                        </a:rPr>
                        <a:t>Diyarbakır</a:t>
                      </a:r>
                      <a:endParaRPr kumimoji="1" lang="en-US" sz="1050" kern="1200" dirty="0">
                        <a:solidFill>
                          <a:srgbClr val="71717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8889305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en-US" sz="1050" kern="1200" dirty="0">
                          <a:solidFill>
                            <a:srgbClr val="717171"/>
                          </a:solidFill>
                        </a:rPr>
                        <a:t>Malatya</a:t>
                      </a:r>
                      <a:endParaRPr kumimoji="1" lang="en-US" sz="1050" kern="1200" dirty="0">
                        <a:solidFill>
                          <a:srgbClr val="71717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7000668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en-US" sz="1050" kern="1200" dirty="0">
                          <a:solidFill>
                            <a:srgbClr val="717171"/>
                          </a:solidFill>
                        </a:rPr>
                        <a:t>Erzurum</a:t>
                      </a:r>
                      <a:endParaRPr kumimoji="1" lang="en-US" sz="1050" kern="1200" dirty="0">
                        <a:solidFill>
                          <a:srgbClr val="71717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7699543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en-US" sz="1050" kern="1200" dirty="0">
                          <a:solidFill>
                            <a:srgbClr val="717171"/>
                          </a:solidFill>
                        </a:rPr>
                        <a:t>Konya</a:t>
                      </a:r>
                      <a:endParaRPr kumimoji="1" lang="en-US" sz="1050" kern="1200" dirty="0">
                        <a:solidFill>
                          <a:srgbClr val="71717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9608261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en-US" sz="1050" kern="1200" dirty="0">
                          <a:solidFill>
                            <a:srgbClr val="717171"/>
                          </a:solidFill>
                        </a:rPr>
                        <a:t>Kayseri</a:t>
                      </a:r>
                      <a:endParaRPr kumimoji="1" lang="en-US" sz="1050" kern="1200" dirty="0">
                        <a:solidFill>
                          <a:srgbClr val="71717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551538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DDF639D-D531-4A5F-9059-00BC89183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890402"/>
              </p:ext>
            </p:extLst>
          </p:nvPr>
        </p:nvGraphicFramePr>
        <p:xfrm>
          <a:off x="1729220" y="2722028"/>
          <a:ext cx="2535108" cy="7188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35108">
                  <a:extLst>
                    <a:ext uri="{9D8B030D-6E8A-4147-A177-3AD203B41FA5}">
                      <a16:colId xmlns:a16="http://schemas.microsoft.com/office/drawing/2014/main" val="755935874"/>
                    </a:ext>
                  </a:extLst>
                </a:gridCol>
              </a:tblGrid>
              <a:tr h="12467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en-US" sz="1050" kern="1200" dirty="0">
                          <a:solidFill>
                            <a:srgbClr val="717171"/>
                          </a:solidFill>
                        </a:rPr>
                        <a:t>Adana</a:t>
                      </a:r>
                      <a:endParaRPr kumimoji="1" lang="en-US" sz="1050" kern="1200" dirty="0">
                        <a:solidFill>
                          <a:srgbClr val="71717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1711774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en-US" sz="1050" kern="1200" dirty="0">
                          <a:solidFill>
                            <a:srgbClr val="717171"/>
                          </a:solidFill>
                        </a:rPr>
                        <a:t>Antalya</a:t>
                      </a:r>
                      <a:endParaRPr kumimoji="1" lang="en-US" sz="1050" kern="1200" dirty="0">
                        <a:solidFill>
                          <a:srgbClr val="71717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4199046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en-US" sz="1050" kern="1200" dirty="0" err="1">
                          <a:solidFill>
                            <a:srgbClr val="717171"/>
                          </a:solidFill>
                        </a:rPr>
                        <a:t>Tekirdağ</a:t>
                      </a:r>
                      <a:endParaRPr kumimoji="1" lang="en-US" sz="1050" kern="1200" dirty="0">
                        <a:solidFill>
                          <a:srgbClr val="71717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799662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en-US" sz="1050" kern="1200" dirty="0" err="1">
                          <a:solidFill>
                            <a:srgbClr val="717171"/>
                          </a:solidFill>
                        </a:rPr>
                        <a:t>Kocaeli</a:t>
                      </a:r>
                      <a:endParaRPr kumimoji="1" lang="en-US" sz="1050" kern="1200" dirty="0">
                        <a:solidFill>
                          <a:srgbClr val="71717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4154503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0C391C5-E8DC-4D25-B810-721AD9D64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868001"/>
              </p:ext>
            </p:extLst>
          </p:nvPr>
        </p:nvGraphicFramePr>
        <p:xfrm>
          <a:off x="2724239" y="2687057"/>
          <a:ext cx="2535108" cy="736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35108">
                  <a:extLst>
                    <a:ext uri="{9D8B030D-6E8A-4147-A177-3AD203B41FA5}">
                      <a16:colId xmlns:a16="http://schemas.microsoft.com/office/drawing/2014/main" val="2628356480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en-US" sz="1050" kern="1200" dirty="0">
                          <a:solidFill>
                            <a:srgbClr val="717171"/>
                          </a:solidFill>
                        </a:rPr>
                        <a:t>Bursa</a:t>
                      </a:r>
                      <a:endParaRPr kumimoji="1" lang="en-US" sz="1050" kern="1200" dirty="0">
                        <a:solidFill>
                          <a:srgbClr val="71717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9195793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en-US" sz="1050" kern="1200" dirty="0">
                          <a:solidFill>
                            <a:srgbClr val="717171"/>
                          </a:solidFill>
                        </a:rPr>
                        <a:t>Samsun</a:t>
                      </a:r>
                      <a:endParaRPr kumimoji="1" lang="en-US" sz="1050" kern="1200" dirty="0">
                        <a:solidFill>
                          <a:srgbClr val="71717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0114129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en-US" sz="1050" kern="1200" dirty="0">
                          <a:solidFill>
                            <a:srgbClr val="717171"/>
                          </a:solidFill>
                        </a:rPr>
                        <a:t>Trabzon</a:t>
                      </a:r>
                      <a:endParaRPr kumimoji="1" lang="en-US" sz="1050" kern="1200" dirty="0">
                        <a:solidFill>
                          <a:srgbClr val="71717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2092583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en-US" sz="1050" kern="1200" dirty="0">
                          <a:solidFill>
                            <a:srgbClr val="717171"/>
                          </a:solidFill>
                        </a:rPr>
                        <a:t>Gaziantep</a:t>
                      </a:r>
                      <a:endParaRPr kumimoji="1" lang="en-US" sz="1050" kern="1200" dirty="0">
                        <a:solidFill>
                          <a:srgbClr val="71717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43972016"/>
                  </a:ext>
                </a:extLst>
              </a:tr>
            </a:tbl>
          </a:graphicData>
        </a:graphic>
      </p:graphicFrame>
      <p:sp>
        <p:nvSpPr>
          <p:cNvPr id="19" name="Rectangle 35">
            <a:extLst>
              <a:ext uri="{FF2B5EF4-FFF2-40B4-BE49-F238E27FC236}">
                <a16:creationId xmlns:a16="http://schemas.microsoft.com/office/drawing/2014/main" id="{023A803B-C434-4606-A4AB-C403CB87336D}"/>
              </a:ext>
            </a:extLst>
          </p:cNvPr>
          <p:cNvSpPr/>
          <p:nvPr>
            <p:custDataLst>
              <p:tags r:id="rId9"/>
            </p:custDataLst>
          </p:nvPr>
        </p:nvSpPr>
        <p:spPr bwMode="gray">
          <a:xfrm>
            <a:off x="165469" y="4263913"/>
            <a:ext cx="1350845" cy="58422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ctr"/>
          <a:lstStyle/>
          <a:p>
            <a:pPr algn="ctr" latinLnBrk="1">
              <a:spcBef>
                <a:spcPct val="50000"/>
              </a:spcBef>
            </a:pPr>
            <a:r>
              <a:rPr kumimoji="1" lang="tr-TR" altLang="ko-KR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Hedeflenen ve Gerçekleşen Örneklem Sayısı </a:t>
            </a:r>
            <a:endParaRPr kumimoji="1" lang="en-US" altLang="ko-KR" sz="11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43">
            <a:extLst>
              <a:ext uri="{FF2B5EF4-FFF2-40B4-BE49-F238E27FC236}">
                <a16:creationId xmlns:a16="http://schemas.microsoft.com/office/drawing/2014/main" id="{FED605A1-386C-499F-B8AC-706C5996A961}"/>
              </a:ext>
            </a:extLst>
          </p:cNvPr>
          <p:cNvSpPr/>
          <p:nvPr>
            <p:custDataLst>
              <p:tags r:id="rId10"/>
            </p:custDataLst>
          </p:nvPr>
        </p:nvSpPr>
        <p:spPr bwMode="gray">
          <a:xfrm>
            <a:off x="1662906" y="4263913"/>
            <a:ext cx="4946034" cy="5035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ctr"/>
          <a:lstStyle/>
          <a:p>
            <a:pPr latinLnBrk="1"/>
            <a:r>
              <a:rPr kumimoji="1" lang="tr-TR" altLang="ko-KR" sz="1050" dirty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Hedeflenen:800        Gerçekleşen:804</a:t>
            </a:r>
          </a:p>
          <a:p>
            <a:pPr latinLnBrk="1"/>
            <a:r>
              <a:rPr kumimoji="1" lang="tr-TR" altLang="ko-KR" sz="1050" dirty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Gerçekleşme oranı: %100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5D45E8-2129-4B66-A490-992F167149A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29393" y="382211"/>
            <a:ext cx="2258749" cy="460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01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6B380-6547-4262-A079-9E973D24AD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76289" y="227505"/>
            <a:ext cx="4392488" cy="376639"/>
          </a:xfrm>
        </p:spPr>
        <p:txBody>
          <a:bodyPr/>
          <a:lstStyle/>
          <a:p>
            <a:pPr algn="ctr"/>
            <a:r>
              <a:rPr lang="tr-TR" sz="1800" dirty="0"/>
              <a:t>Sosyal Medya Hesapları </a:t>
            </a:r>
            <a:r>
              <a:rPr lang="en-US" sz="1800" dirty="0"/>
              <a:t>ve </a:t>
            </a:r>
            <a:r>
              <a:rPr lang="en-US" sz="1800" dirty="0" err="1"/>
              <a:t>Davranışlar</a:t>
            </a:r>
            <a:endParaRPr lang="en-US" sz="18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896DF0A-5EC0-4185-B495-4BF3FC06B0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4854391"/>
              </p:ext>
            </p:extLst>
          </p:nvPr>
        </p:nvGraphicFramePr>
        <p:xfrm>
          <a:off x="1106895" y="1574495"/>
          <a:ext cx="2880320" cy="2886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CFEF9AA-0050-4B49-9AEB-9A64DFA18C52}"/>
              </a:ext>
            </a:extLst>
          </p:cNvPr>
          <p:cNvSpPr txBox="1"/>
          <p:nvPr/>
        </p:nvSpPr>
        <p:spPr>
          <a:xfrm>
            <a:off x="1067481" y="4511005"/>
            <a:ext cx="1355778" cy="22098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800" dirty="0">
                <a:latin typeface="Arial" pitchFamily="34" charset="0"/>
                <a:cs typeface="Arial" pitchFamily="34" charset="0"/>
              </a:rPr>
              <a:t>Baz: 804 (tüm görüşülenler)</a:t>
            </a:r>
            <a:endParaRPr lang="en-GB" sz="800" dirty="0" err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2E416E-3514-4486-B278-D44B2B289F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459" y="1926742"/>
            <a:ext cx="218325" cy="2183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7B7984-D672-4C7B-9BD5-D030080397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658" y="2876473"/>
            <a:ext cx="225674" cy="2256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2C5BC3C-571E-43D2-8272-F1EE1019DC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9741" y="2489309"/>
            <a:ext cx="166968" cy="16696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178A4EB-389A-4638-91C3-75B50E2CCD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4351" y="1686986"/>
            <a:ext cx="218324" cy="2183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59C6189-A9DE-4577-821E-DD5F461945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1141" y="2177566"/>
            <a:ext cx="218326" cy="218326"/>
          </a:xfrm>
          <a:prstGeom prst="rect">
            <a:avLst/>
          </a:prstGeom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A48957FC-F209-4D3C-9F65-A995FED76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43249"/>
            <a:ext cx="596092" cy="17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Snapchat (@Snapchat) | Twitter">
            <a:extLst>
              <a:ext uri="{FF2B5EF4-FFF2-40B4-BE49-F238E27FC236}">
                <a16:creationId xmlns:a16="http://schemas.microsoft.com/office/drawing/2014/main" id="{541D98C1-2A6C-404E-8A5D-93C2C4786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971" y="3389513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Pinterest Logo | The most famous brands and company logos in the world">
            <a:extLst>
              <a:ext uri="{FF2B5EF4-FFF2-40B4-BE49-F238E27FC236}">
                <a16:creationId xmlns:a16="http://schemas.microsoft.com/office/drawing/2014/main" id="{FB21F559-B0DF-44B0-9719-B986044591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87204" y="2643130"/>
            <a:ext cx="312263" cy="23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ACEB7F42-F3F9-4024-8155-7A398ADF1BEA}"/>
              </a:ext>
            </a:extLst>
          </p:cNvPr>
          <p:cNvSpPr/>
          <p:nvPr/>
        </p:nvSpPr>
        <p:spPr bwMode="gray">
          <a:xfrm>
            <a:off x="-119516" y="461453"/>
            <a:ext cx="2283108" cy="1066333"/>
          </a:xfrm>
          <a:prstGeom prst="cloudCallout">
            <a:avLst>
              <a:gd name="adj1" fmla="val 44886"/>
              <a:gd name="adj2" fmla="val 62791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en-US" sz="1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senesinde</a:t>
            </a: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FB 91%, Instagram 76%,</a:t>
            </a:r>
          </a:p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r>
              <a:rPr lang="en-US" sz="1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Youtube</a:t>
            </a: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71%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258AAAB-7FEF-47C7-94EE-47EC229DE5EA}"/>
              </a:ext>
            </a:extLst>
          </p:cNvPr>
          <p:cNvGrpSpPr/>
          <p:nvPr/>
        </p:nvGrpSpPr>
        <p:grpSpPr>
          <a:xfrm>
            <a:off x="3723470" y="500699"/>
            <a:ext cx="1208570" cy="1294036"/>
            <a:chOff x="108355" y="561401"/>
            <a:chExt cx="1254496" cy="1302643"/>
          </a:xfrm>
        </p:grpSpPr>
        <p:pic>
          <p:nvPicPr>
            <p:cNvPr id="16" name="Picture 2" descr="4 saat ile ilgili görsel sonucu">
              <a:extLst>
                <a:ext uri="{FF2B5EF4-FFF2-40B4-BE49-F238E27FC236}">
                  <a16:creationId xmlns:a16="http://schemas.microsoft.com/office/drawing/2014/main" id="{86644139-9BA4-4403-A787-D6B8449845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355" y="561401"/>
              <a:ext cx="1254496" cy="13026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1521D0C-36FF-4355-980C-BA8CE9D0F666}"/>
                </a:ext>
              </a:extLst>
            </p:cNvPr>
            <p:cNvSpPr/>
            <p:nvPr/>
          </p:nvSpPr>
          <p:spPr bwMode="gray">
            <a:xfrm>
              <a:off x="515813" y="897404"/>
              <a:ext cx="434019" cy="456138"/>
            </a:xfrm>
            <a:prstGeom prst="ellipse">
              <a:avLst/>
            </a:prstGeom>
            <a:solidFill>
              <a:srgbClr val="FFFFF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225"/>
                </a:spcBef>
              </a:pPr>
              <a:endPara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498D0422-E5FD-48F8-9054-74B3A6B465FC}"/>
              </a:ext>
            </a:extLst>
          </p:cNvPr>
          <p:cNvSpPr txBox="1"/>
          <p:nvPr/>
        </p:nvSpPr>
        <p:spPr>
          <a:xfrm>
            <a:off x="4159821" y="920673"/>
            <a:ext cx="505009" cy="3122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225"/>
              </a:spcBef>
            </a:pPr>
            <a:r>
              <a:rPr lang="tr-TR" sz="2000" b="1" dirty="0">
                <a:solidFill>
                  <a:srgbClr val="E04639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b="1" dirty="0">
                <a:solidFill>
                  <a:srgbClr val="E04639"/>
                </a:solidFill>
                <a:latin typeface="Arial" pitchFamily="34" charset="0"/>
                <a:cs typeface="Arial" pitchFamily="34" charset="0"/>
              </a:rPr>
              <a:t>.6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17A46BE7-DA60-4583-A36C-5A67590D6F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8763517"/>
              </p:ext>
            </p:extLst>
          </p:nvPr>
        </p:nvGraphicFramePr>
        <p:xfrm>
          <a:off x="4938512" y="1147717"/>
          <a:ext cx="376980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21" name="Title 1">
            <a:extLst>
              <a:ext uri="{FF2B5EF4-FFF2-40B4-BE49-F238E27FC236}">
                <a16:creationId xmlns:a16="http://schemas.microsoft.com/office/drawing/2014/main" id="{3856D02A-E4F3-41E0-9A19-434C1ACC6D20}"/>
              </a:ext>
            </a:extLst>
          </p:cNvPr>
          <p:cNvSpPr txBox="1">
            <a:spLocks/>
          </p:cNvSpPr>
          <p:nvPr/>
        </p:nvSpPr>
        <p:spPr bwMode="gray">
          <a:xfrm>
            <a:off x="5762449" y="1876907"/>
            <a:ext cx="2564443" cy="57610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ctr">
              <a:spcBef>
                <a:spcPts val="225"/>
              </a:spcBef>
            </a:pPr>
            <a:r>
              <a:rPr lang="en-US" sz="1050" b="1" dirty="0" err="1">
                <a:solidFill>
                  <a:srgbClr val="000000"/>
                </a:solidFill>
                <a:ea typeface="+mn-ea"/>
                <a:cs typeface="Arial" pitchFamily="34" charset="0"/>
              </a:rPr>
              <a:t>Markalarla</a:t>
            </a:r>
            <a:r>
              <a:rPr lang="en-US" sz="1050" b="1" dirty="0">
                <a:solidFill>
                  <a:srgbClr val="000000"/>
                </a:solidFill>
                <a:ea typeface="+mn-ea"/>
                <a:cs typeface="Arial" pitchFamily="34" charset="0"/>
              </a:rPr>
              <a:t> </a:t>
            </a:r>
            <a:r>
              <a:rPr lang="en-US" sz="1050" b="1" dirty="0" err="1">
                <a:solidFill>
                  <a:srgbClr val="000000"/>
                </a:solidFill>
                <a:ea typeface="+mn-ea"/>
                <a:cs typeface="Arial" pitchFamily="34" charset="0"/>
              </a:rPr>
              <a:t>İlgili</a:t>
            </a:r>
            <a:r>
              <a:rPr lang="en-US" sz="1050" b="1" dirty="0">
                <a:solidFill>
                  <a:srgbClr val="000000"/>
                </a:solidFill>
                <a:ea typeface="+mn-ea"/>
                <a:cs typeface="Arial" pitchFamily="34" charset="0"/>
              </a:rPr>
              <a:t> </a:t>
            </a:r>
            <a:r>
              <a:rPr lang="en-US" sz="1050" b="1" dirty="0" err="1">
                <a:solidFill>
                  <a:srgbClr val="000000"/>
                </a:solidFill>
                <a:ea typeface="+mn-ea"/>
                <a:cs typeface="Arial" pitchFamily="34" charset="0"/>
              </a:rPr>
              <a:t>Olumsuz</a:t>
            </a:r>
            <a:r>
              <a:rPr lang="en-US" sz="1050" b="1" dirty="0">
                <a:solidFill>
                  <a:srgbClr val="000000"/>
                </a:solidFill>
                <a:ea typeface="+mn-ea"/>
                <a:cs typeface="Arial" pitchFamily="34" charset="0"/>
              </a:rPr>
              <a:t> </a:t>
            </a:r>
            <a:r>
              <a:rPr lang="en-US" sz="1050" b="1" dirty="0" err="1">
                <a:solidFill>
                  <a:srgbClr val="000000"/>
                </a:solidFill>
                <a:ea typeface="+mn-ea"/>
                <a:cs typeface="Arial" pitchFamily="34" charset="0"/>
              </a:rPr>
              <a:t>Paylaşımda</a:t>
            </a:r>
            <a:r>
              <a:rPr lang="en-US" sz="1050" b="1" dirty="0">
                <a:solidFill>
                  <a:srgbClr val="000000"/>
                </a:solidFill>
                <a:ea typeface="+mn-ea"/>
                <a:cs typeface="Arial" pitchFamily="34" charset="0"/>
              </a:rPr>
              <a:t> </a:t>
            </a:r>
            <a:r>
              <a:rPr lang="en-US" sz="1050" b="1" dirty="0" err="1">
                <a:solidFill>
                  <a:srgbClr val="000000"/>
                </a:solidFill>
                <a:ea typeface="+mn-ea"/>
                <a:cs typeface="Arial" pitchFamily="34" charset="0"/>
              </a:rPr>
              <a:t>Bulunma</a:t>
            </a:r>
            <a:r>
              <a:rPr lang="en-US" sz="1050" b="1" dirty="0">
                <a:solidFill>
                  <a:srgbClr val="000000"/>
                </a:solidFill>
                <a:ea typeface="+mn-ea"/>
                <a:cs typeface="Arial" pitchFamily="34" charset="0"/>
              </a:rPr>
              <a:t> </a:t>
            </a:r>
            <a:r>
              <a:rPr lang="en-US" sz="1050" b="1" dirty="0" err="1">
                <a:solidFill>
                  <a:srgbClr val="000000"/>
                </a:solidFill>
                <a:ea typeface="+mn-ea"/>
                <a:cs typeface="Arial" pitchFamily="34" charset="0"/>
              </a:rPr>
              <a:t>Oranı</a:t>
            </a:r>
            <a:endParaRPr lang="en-US" sz="1050" b="1" dirty="0">
              <a:solidFill>
                <a:srgbClr val="000000"/>
              </a:solidFill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818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A3184-B9EF-4112-9E54-785B0549B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123"/>
            <a:ext cx="7886700" cy="413308"/>
          </a:xfrm>
        </p:spPr>
        <p:txBody>
          <a:bodyPr>
            <a:normAutofit/>
          </a:bodyPr>
          <a:lstStyle/>
          <a:p>
            <a:pPr algn="ctr"/>
            <a:r>
              <a:rPr lang="en-US" sz="1800" dirty="0" err="1"/>
              <a:t>Sosyal</a:t>
            </a:r>
            <a:r>
              <a:rPr lang="en-US" sz="1800" dirty="0"/>
              <a:t> </a:t>
            </a:r>
            <a:r>
              <a:rPr lang="en-US" sz="1800" dirty="0" err="1"/>
              <a:t>Linç</a:t>
            </a:r>
            <a:r>
              <a:rPr lang="en-US" sz="1800" dirty="0"/>
              <a:t> </a:t>
            </a:r>
            <a:r>
              <a:rPr lang="en-US" sz="1800" dirty="0" err="1"/>
              <a:t>Değerlendirmesi</a:t>
            </a:r>
            <a:endParaRPr lang="en-GB" sz="1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BA429A-0167-4F5C-8076-86FFB226B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6858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2A08F-D4D2-4626-8584-6FCBFEC66E3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213A95D6-FE3F-43CE-8BEF-79E8066C4C4E}"/>
              </a:ext>
            </a:extLst>
          </p:cNvPr>
          <p:cNvSpPr txBox="1">
            <a:spLocks/>
          </p:cNvSpPr>
          <p:nvPr/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2A08F-D4D2-4626-8584-6FCBFEC66E3E}" type="slidenum">
              <a:rPr lang="en-US" sz="900">
                <a:solidFill>
                  <a:prstClr val="black"/>
                </a:solidFill>
                <a:latin typeface="Calibri" panose="020F0502020204030204"/>
              </a:rPr>
              <a:pPr/>
              <a:t>5</a:t>
            </a:fld>
            <a:endParaRPr lang="en-US" sz="90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7449691-7FF8-4831-81F0-D707CC8CE0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9963983"/>
              </p:ext>
            </p:extLst>
          </p:nvPr>
        </p:nvGraphicFramePr>
        <p:xfrm>
          <a:off x="418842" y="843558"/>
          <a:ext cx="3145045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AB47762-6CE8-4FC6-A4C4-B0044492C94B}"/>
              </a:ext>
            </a:extLst>
          </p:cNvPr>
          <p:cNvSpPr txBox="1"/>
          <p:nvPr/>
        </p:nvSpPr>
        <p:spPr>
          <a:xfrm>
            <a:off x="899592" y="613048"/>
            <a:ext cx="2277211" cy="55946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spcBef>
                <a:spcPts val="225"/>
              </a:spcBef>
            </a:pPr>
            <a:r>
              <a:rPr lang="en-US" sz="10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tr-TR" sz="10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osyal lince uğrayan bir marka gördünüz mü?</a:t>
            </a:r>
            <a:endParaRPr lang="en-US" sz="1050" b="1" dirty="0" err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46048B-CFFC-417B-97E9-335BB88ACE0A}"/>
              </a:ext>
            </a:extLst>
          </p:cNvPr>
          <p:cNvSpPr txBox="1"/>
          <p:nvPr/>
        </p:nvSpPr>
        <p:spPr>
          <a:xfrm>
            <a:off x="2706468" y="2924595"/>
            <a:ext cx="9406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dirty="0">
                <a:latin typeface="Arial" panose="020B0604020202020204" pitchFamily="34" charset="0"/>
                <a:cs typeface="Arial" panose="020B0604020202020204" pitchFamily="34" charset="0"/>
              </a:rPr>
              <a:t>Baz: </a:t>
            </a:r>
            <a:r>
              <a:rPr lang="en-US" sz="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804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9AAC6DD-CD19-4C90-B793-6E75B5FC47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5795616"/>
              </p:ext>
            </p:extLst>
          </p:nvPr>
        </p:nvGraphicFramePr>
        <p:xfrm>
          <a:off x="5580115" y="1779663"/>
          <a:ext cx="3233485" cy="2512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13A03F3-E809-4263-87E4-C30C5E0BA462}"/>
              </a:ext>
            </a:extLst>
          </p:cNvPr>
          <p:cNvSpPr txBox="1"/>
          <p:nvPr/>
        </p:nvSpPr>
        <p:spPr>
          <a:xfrm>
            <a:off x="5876016" y="1679361"/>
            <a:ext cx="2637032" cy="55946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spcBef>
                <a:spcPts val="225"/>
              </a:spcBef>
            </a:pPr>
            <a:r>
              <a:rPr lang="en-US" sz="10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tr-TR" sz="10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osyal linçlerin büyümesinde, fenomen, youtuber </a:t>
            </a:r>
            <a:r>
              <a:rPr lang="en-US" sz="10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etkisi</a:t>
            </a:r>
            <a:r>
              <a:rPr lang="en-US" sz="10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var </a:t>
            </a:r>
            <a:r>
              <a:rPr lang="en-US" sz="105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mı</a:t>
            </a:r>
            <a:r>
              <a:rPr lang="en-US" sz="105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69C52D-9558-46ED-9B31-D736EFE851ED}"/>
              </a:ext>
            </a:extLst>
          </p:cNvPr>
          <p:cNvSpPr txBox="1"/>
          <p:nvPr/>
        </p:nvSpPr>
        <p:spPr>
          <a:xfrm>
            <a:off x="7486650" y="4330419"/>
            <a:ext cx="949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900" dirty="0">
                <a:latin typeface="Arial" panose="020B0604020202020204" pitchFamily="34" charset="0"/>
                <a:cs typeface="Arial" panose="020B0604020202020204" pitchFamily="34" charset="0"/>
              </a:rPr>
              <a:t>Baz: </a:t>
            </a:r>
            <a:r>
              <a:rPr lang="en-US" sz="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243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7077B1-895E-460E-8682-521BE3848760}"/>
              </a:ext>
            </a:extLst>
          </p:cNvPr>
          <p:cNvSpPr txBox="1"/>
          <p:nvPr/>
        </p:nvSpPr>
        <p:spPr>
          <a:xfrm>
            <a:off x="359532" y="308858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18-24 </a:t>
            </a:r>
            <a:r>
              <a:rPr lang="en-US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yaş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; 46%</a:t>
            </a:r>
          </a:p>
          <a:p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35 </a:t>
            </a:r>
            <a:r>
              <a:rPr lang="en-US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yaş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en-US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üzeri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; %24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F1D8A5-B7EA-4593-B5C5-4F93546D69F6}"/>
              </a:ext>
            </a:extLst>
          </p:cNvPr>
          <p:cNvSpPr txBox="1"/>
          <p:nvPr/>
        </p:nvSpPr>
        <p:spPr>
          <a:xfrm>
            <a:off x="5446511" y="4392091"/>
            <a:ext cx="1519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18-34 </a:t>
            </a:r>
            <a:r>
              <a:rPr lang="en-US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yaş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; 65%</a:t>
            </a:r>
          </a:p>
          <a:p>
            <a:pPr algn="r"/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35 </a:t>
            </a:r>
            <a:r>
              <a:rPr lang="en-US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yaş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en-US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üzeri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; %44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DF0FAA05-E5E1-46A7-82DC-06F7582C7272}"/>
              </a:ext>
            </a:extLst>
          </p:cNvPr>
          <p:cNvCxnSpPr>
            <a:cxnSpLocks/>
          </p:cNvCxnSpPr>
          <p:nvPr/>
        </p:nvCxnSpPr>
        <p:spPr>
          <a:xfrm rot="16200000" flipH="1">
            <a:off x="2538378" y="1934458"/>
            <a:ext cx="4291137" cy="1648316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08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3891" y="66203"/>
            <a:ext cx="7848549" cy="417315"/>
          </a:xfrm>
        </p:spPr>
        <p:txBody>
          <a:bodyPr anchor="ctr"/>
          <a:lstStyle/>
          <a:p>
            <a:pPr algn="ctr"/>
            <a:r>
              <a:rPr lang="en-US" sz="1800" dirty="0"/>
              <a:t>S</a:t>
            </a:r>
            <a:r>
              <a:rPr lang="tr-TR" sz="1800" dirty="0"/>
              <a:t>osyal linçlerin oluşmasında en etkili sosyal mecra</a:t>
            </a:r>
            <a:r>
              <a:rPr lang="en-US" sz="1800" dirty="0"/>
              <a:t>lar</a:t>
            </a:r>
            <a:r>
              <a:rPr lang="tr-TR" sz="1800" dirty="0"/>
              <a:t>/ </a:t>
            </a:r>
            <a:r>
              <a:rPr lang="en-US" sz="1800" dirty="0" err="1"/>
              <a:t>yayıncılar</a:t>
            </a:r>
            <a:endParaRPr lang="en-US" sz="1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855FF2-0FA4-40C5-826F-E4341466BC80}"/>
              </a:ext>
            </a:extLst>
          </p:cNvPr>
          <p:cNvSpPr txBox="1"/>
          <p:nvPr/>
        </p:nvSpPr>
        <p:spPr>
          <a:xfrm>
            <a:off x="318319" y="4273773"/>
            <a:ext cx="2592288" cy="2391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800" dirty="0">
                <a:latin typeface="Arial" pitchFamily="34" charset="0"/>
                <a:cs typeface="Arial" pitchFamily="34" charset="0"/>
              </a:rPr>
              <a:t>Baz: 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243 </a:t>
            </a:r>
            <a:r>
              <a:rPr lang="tr-TR" sz="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Sosyal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Linç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yaşayan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marka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gördüm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diyenler</a:t>
            </a:r>
            <a:r>
              <a:rPr lang="tr-TR" sz="800" dirty="0">
                <a:latin typeface="Arial" pitchFamily="34" charset="0"/>
                <a:cs typeface="Arial" pitchFamily="34" charset="0"/>
              </a:rPr>
              <a:t>)</a:t>
            </a:r>
            <a:endParaRPr lang="en-GB" sz="800" dirty="0" err="1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5245AF6-2466-4775-9239-56EE8EE796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4819908"/>
              </p:ext>
            </p:extLst>
          </p:nvPr>
        </p:nvGraphicFramePr>
        <p:xfrm>
          <a:off x="35496" y="612801"/>
          <a:ext cx="6336704" cy="3687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14E14E4-158C-4105-B041-79CA86D3638F}"/>
              </a:ext>
            </a:extLst>
          </p:cNvPr>
          <p:cNvSpPr/>
          <p:nvPr/>
        </p:nvSpPr>
        <p:spPr bwMode="gray">
          <a:xfrm>
            <a:off x="1187624" y="678023"/>
            <a:ext cx="3960440" cy="813607"/>
          </a:xfrm>
          <a:prstGeom prst="round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3296F90-3F19-434D-863D-1AF2FBFBF645}"/>
              </a:ext>
            </a:extLst>
          </p:cNvPr>
          <p:cNvSpPr/>
          <p:nvPr/>
        </p:nvSpPr>
        <p:spPr bwMode="gray">
          <a:xfrm>
            <a:off x="467544" y="1556852"/>
            <a:ext cx="3960440" cy="813607"/>
          </a:xfrm>
          <a:prstGeom prst="round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56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7907" y="51470"/>
            <a:ext cx="7848549" cy="417315"/>
          </a:xfrm>
        </p:spPr>
        <p:txBody>
          <a:bodyPr anchor="ctr"/>
          <a:lstStyle/>
          <a:p>
            <a:pPr algn="ctr"/>
            <a:r>
              <a:rPr lang="en-US" sz="1800" dirty="0" err="1"/>
              <a:t>Sosyal</a:t>
            </a:r>
            <a:r>
              <a:rPr lang="en-US" sz="1800" dirty="0"/>
              <a:t> </a:t>
            </a:r>
            <a:r>
              <a:rPr lang="en-US" sz="1800" dirty="0" err="1"/>
              <a:t>Linçlerin</a:t>
            </a:r>
            <a:r>
              <a:rPr lang="en-US" sz="1800" dirty="0"/>
              <a:t> </a:t>
            </a:r>
            <a:r>
              <a:rPr lang="en-US" sz="1800" dirty="0" err="1"/>
              <a:t>Doğruluğunu</a:t>
            </a:r>
            <a:r>
              <a:rPr lang="en-US" sz="1800" dirty="0"/>
              <a:t> </a:t>
            </a:r>
            <a:r>
              <a:rPr lang="en-US" sz="1800" dirty="0" err="1"/>
              <a:t>Teyit</a:t>
            </a:r>
            <a:r>
              <a:rPr lang="en-US" sz="1800" dirty="0"/>
              <a:t> </a:t>
            </a:r>
            <a:r>
              <a:rPr lang="en-US" sz="1800" dirty="0" err="1"/>
              <a:t>İçin</a:t>
            </a:r>
            <a:r>
              <a:rPr lang="en-US" sz="1800" dirty="0"/>
              <a:t> </a:t>
            </a:r>
            <a:r>
              <a:rPr lang="en-US" sz="1800" dirty="0" err="1"/>
              <a:t>Kullanılan</a:t>
            </a:r>
            <a:r>
              <a:rPr lang="en-US" sz="1800" dirty="0"/>
              <a:t> </a:t>
            </a:r>
            <a:r>
              <a:rPr lang="en-US" sz="1800" dirty="0" err="1"/>
              <a:t>Platformlar</a:t>
            </a:r>
            <a:endParaRPr lang="en-US" sz="1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855FF2-0FA4-40C5-826F-E4341466BC80}"/>
              </a:ext>
            </a:extLst>
          </p:cNvPr>
          <p:cNvSpPr txBox="1"/>
          <p:nvPr/>
        </p:nvSpPr>
        <p:spPr>
          <a:xfrm>
            <a:off x="395536" y="4381482"/>
            <a:ext cx="2592288" cy="2391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800" dirty="0">
                <a:latin typeface="Arial" pitchFamily="34" charset="0"/>
                <a:cs typeface="Arial" pitchFamily="34" charset="0"/>
              </a:rPr>
              <a:t>Baz: 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243 </a:t>
            </a:r>
            <a:r>
              <a:rPr lang="tr-TR" sz="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Sosyal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Linç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yaşayan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marka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gördüm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diyenler</a:t>
            </a:r>
            <a:r>
              <a:rPr lang="tr-TR" sz="800" dirty="0">
                <a:latin typeface="Arial" pitchFamily="34" charset="0"/>
                <a:cs typeface="Arial" pitchFamily="34" charset="0"/>
              </a:rPr>
              <a:t>)</a:t>
            </a:r>
            <a:endParaRPr lang="en-GB" sz="800" dirty="0" err="1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5245AF6-2466-4775-9239-56EE8EE796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3581898"/>
              </p:ext>
            </p:extLst>
          </p:nvPr>
        </p:nvGraphicFramePr>
        <p:xfrm>
          <a:off x="0" y="684256"/>
          <a:ext cx="8964488" cy="3687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4EA1512-4D59-4B17-AA0C-99B134069E6B}"/>
              </a:ext>
            </a:extLst>
          </p:cNvPr>
          <p:cNvSpPr/>
          <p:nvPr/>
        </p:nvSpPr>
        <p:spPr bwMode="gray">
          <a:xfrm>
            <a:off x="1331640" y="2253512"/>
            <a:ext cx="4896544" cy="548627"/>
          </a:xfrm>
          <a:prstGeom prst="round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C23ACD20-2690-4FD1-8543-AB55EA00D6F6}"/>
              </a:ext>
            </a:extLst>
          </p:cNvPr>
          <p:cNvSpPr/>
          <p:nvPr/>
        </p:nvSpPr>
        <p:spPr bwMode="gray">
          <a:xfrm>
            <a:off x="7045854" y="1836197"/>
            <a:ext cx="1944216" cy="417315"/>
          </a:xfrm>
          <a:prstGeom prst="wedgeRoundRectCallout">
            <a:avLst>
              <a:gd name="adj1" fmla="val -90788"/>
              <a:gd name="adj2" fmla="val 7170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934FB3-60E6-4A15-B647-370952D90C7C}"/>
              </a:ext>
            </a:extLst>
          </p:cNvPr>
          <p:cNvSpPr txBox="1"/>
          <p:nvPr/>
        </p:nvSpPr>
        <p:spPr>
          <a:xfrm>
            <a:off x="7117862" y="1950516"/>
            <a:ext cx="1872208" cy="26119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300"/>
              </a:spcBef>
            </a:pP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en-US" sz="1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milyon</a:t>
            </a:r>
            <a:r>
              <a:rPr lang="en-US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insan</a:t>
            </a:r>
            <a:endParaRPr lang="en-GB" sz="1200" dirty="0" err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905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55576" y="123478"/>
            <a:ext cx="7848549" cy="417315"/>
          </a:xfrm>
        </p:spPr>
        <p:txBody>
          <a:bodyPr anchor="ctr"/>
          <a:lstStyle/>
          <a:p>
            <a:pPr algn="ctr"/>
            <a:r>
              <a:rPr lang="en-US" sz="1800" dirty="0" err="1"/>
              <a:t>Sosyal</a:t>
            </a:r>
            <a:r>
              <a:rPr lang="en-US" sz="1800" dirty="0"/>
              <a:t> </a:t>
            </a:r>
            <a:r>
              <a:rPr lang="en-US" sz="1800" dirty="0" err="1"/>
              <a:t>Medyada</a:t>
            </a:r>
            <a:r>
              <a:rPr lang="en-US" sz="1800" dirty="0"/>
              <a:t> </a:t>
            </a:r>
            <a:r>
              <a:rPr lang="en-US" sz="1800" dirty="0" err="1"/>
              <a:t>Takip</a:t>
            </a:r>
            <a:r>
              <a:rPr lang="en-US" sz="1800" dirty="0"/>
              <a:t> </a:t>
            </a:r>
            <a:r>
              <a:rPr lang="en-US" sz="1800" dirty="0" err="1"/>
              <a:t>Edilen</a:t>
            </a:r>
            <a:r>
              <a:rPr lang="en-US" sz="1800" dirty="0"/>
              <a:t> </a:t>
            </a:r>
            <a:r>
              <a:rPr lang="en-US" sz="1800" dirty="0" err="1"/>
              <a:t>Kişiler</a:t>
            </a:r>
            <a:r>
              <a:rPr lang="en-US" sz="1800" dirty="0"/>
              <a:t> ve Güven </a:t>
            </a:r>
            <a:r>
              <a:rPr lang="en-US" sz="1800" dirty="0" err="1"/>
              <a:t>Düzeyi</a:t>
            </a:r>
            <a:endParaRPr lang="en-US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0D8D55-B8B3-4642-A792-AA819918C0BA}"/>
              </a:ext>
            </a:extLst>
          </p:cNvPr>
          <p:cNvSpPr txBox="1"/>
          <p:nvPr/>
        </p:nvSpPr>
        <p:spPr>
          <a:xfrm>
            <a:off x="251520" y="4414463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R6 - Aşağıda yer alan kişileri takip ediyor musunuz?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R7 - Influencer, </a:t>
            </a:r>
            <a:r>
              <a:rPr lang="en-US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fenomen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sanatçılar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youtuberların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markalarla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ilgili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yaptıkları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tanıtımlara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reklamlara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paylaşımlara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ne </a:t>
            </a:r>
            <a:r>
              <a:rPr lang="en-US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derece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güvendiğinizi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1-Hiç </a:t>
            </a:r>
            <a:r>
              <a:rPr lang="en-US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güvenmiyorum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ve 5-Son </a:t>
            </a:r>
            <a:r>
              <a:rPr lang="en-US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derece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güveniyorum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ölçeğini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kullanarak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işaretler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misiniz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</a:p>
          <a:p>
            <a:endParaRPr lang="en-US" sz="9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855FF2-0FA4-40C5-826F-E4341466BC80}"/>
              </a:ext>
            </a:extLst>
          </p:cNvPr>
          <p:cNvSpPr txBox="1"/>
          <p:nvPr/>
        </p:nvSpPr>
        <p:spPr>
          <a:xfrm>
            <a:off x="467544" y="4132216"/>
            <a:ext cx="2592288" cy="2391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800" dirty="0">
                <a:latin typeface="Arial" pitchFamily="34" charset="0"/>
                <a:cs typeface="Arial" pitchFamily="34" charset="0"/>
              </a:rPr>
              <a:t>Baz: 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804 </a:t>
            </a:r>
            <a:r>
              <a:rPr lang="tr-TR" sz="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Tüm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görüşülenler</a:t>
            </a:r>
            <a:r>
              <a:rPr lang="tr-TR" sz="800" dirty="0">
                <a:latin typeface="Arial" pitchFamily="34" charset="0"/>
                <a:cs typeface="Arial" pitchFamily="34" charset="0"/>
              </a:rPr>
              <a:t>)</a:t>
            </a:r>
            <a:endParaRPr lang="en-GB" sz="800" dirty="0" err="1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5245AF6-2466-4775-9239-56EE8EE796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5817376"/>
              </p:ext>
            </p:extLst>
          </p:nvPr>
        </p:nvGraphicFramePr>
        <p:xfrm>
          <a:off x="0" y="684256"/>
          <a:ext cx="8964488" cy="3687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D849674-B6BB-479A-9943-4B104BCF2ABC}"/>
              </a:ext>
            </a:extLst>
          </p:cNvPr>
          <p:cNvSpPr txBox="1"/>
          <p:nvPr/>
        </p:nvSpPr>
        <p:spPr>
          <a:xfrm>
            <a:off x="6444208" y="4132216"/>
            <a:ext cx="2592288" cy="2391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T2B: 4-Güveniyorum ve 5-Çok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güveniyorum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diyenlerin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toplam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yüzdesini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ifade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eder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</a:t>
            </a:r>
            <a:endParaRPr lang="en-GB" sz="8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1639ABC-983D-419D-A967-9982FDA76067}"/>
              </a:ext>
            </a:extLst>
          </p:cNvPr>
          <p:cNvSpPr/>
          <p:nvPr/>
        </p:nvSpPr>
        <p:spPr bwMode="gray">
          <a:xfrm>
            <a:off x="8136396" y="684256"/>
            <a:ext cx="1656184" cy="102339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r>
              <a:rPr lang="en-US" sz="1600" dirty="0">
                <a:solidFill>
                  <a:schemeClr val="tx1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Bu </a:t>
            </a:r>
            <a:r>
              <a:rPr lang="en-US" sz="1600" dirty="0" err="1">
                <a:solidFill>
                  <a:schemeClr val="tx1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analizi</a:t>
            </a:r>
            <a:r>
              <a:rPr lang="en-US" sz="1600" dirty="0">
                <a:solidFill>
                  <a:schemeClr val="tx1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takip</a:t>
            </a:r>
            <a:r>
              <a:rPr lang="en-US" sz="1600" dirty="0">
                <a:solidFill>
                  <a:schemeClr val="tx1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edenlerin</a:t>
            </a:r>
            <a:r>
              <a:rPr lang="en-US" sz="1600" dirty="0">
                <a:solidFill>
                  <a:schemeClr val="tx1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güven</a:t>
            </a:r>
            <a:r>
              <a:rPr lang="en-US" sz="1600" dirty="0">
                <a:solidFill>
                  <a:schemeClr val="tx1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düzeyine</a:t>
            </a:r>
            <a:r>
              <a:rPr lang="en-US" sz="1600" dirty="0">
                <a:solidFill>
                  <a:schemeClr val="tx1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göre</a:t>
            </a:r>
            <a:r>
              <a:rPr lang="en-US" sz="1600" dirty="0">
                <a:solidFill>
                  <a:schemeClr val="tx1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de </a:t>
            </a:r>
            <a:r>
              <a:rPr lang="en-US" sz="1600" dirty="0" err="1">
                <a:solidFill>
                  <a:schemeClr val="tx1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analiz</a:t>
            </a:r>
            <a:r>
              <a:rPr lang="en-US" sz="1600" dirty="0">
                <a:solidFill>
                  <a:schemeClr val="tx1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edelim</a:t>
            </a:r>
            <a:endParaRPr lang="en-US" sz="1600" dirty="0">
              <a:solidFill>
                <a:schemeClr val="tx1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840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3891" y="51470"/>
            <a:ext cx="7848549" cy="417315"/>
          </a:xfrm>
        </p:spPr>
        <p:txBody>
          <a:bodyPr anchor="ctr"/>
          <a:lstStyle/>
          <a:p>
            <a:pPr algn="ctr"/>
            <a:r>
              <a:rPr lang="en-US" sz="1800" dirty="0" err="1"/>
              <a:t>Sosyal</a:t>
            </a:r>
            <a:r>
              <a:rPr lang="en-US" sz="1800" dirty="0"/>
              <a:t> </a:t>
            </a:r>
            <a:r>
              <a:rPr lang="en-US" sz="1800" dirty="0" err="1"/>
              <a:t>Medyada</a:t>
            </a:r>
            <a:r>
              <a:rPr lang="en-US" sz="1800" dirty="0"/>
              <a:t> </a:t>
            </a:r>
            <a:r>
              <a:rPr lang="en-US" sz="1800" dirty="0" err="1"/>
              <a:t>Takip</a:t>
            </a:r>
            <a:r>
              <a:rPr lang="en-US" sz="1800" dirty="0"/>
              <a:t> </a:t>
            </a:r>
            <a:r>
              <a:rPr lang="en-US" sz="1800" dirty="0" err="1"/>
              <a:t>Edilen</a:t>
            </a:r>
            <a:r>
              <a:rPr lang="en-US" sz="1800" dirty="0"/>
              <a:t> </a:t>
            </a:r>
            <a:r>
              <a:rPr lang="en-US" sz="1800" dirty="0" err="1"/>
              <a:t>Kişiler</a:t>
            </a:r>
            <a:r>
              <a:rPr lang="en-US" sz="1800" dirty="0"/>
              <a:t> (%)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855FF2-0FA4-40C5-826F-E4341466BC80}"/>
              </a:ext>
            </a:extLst>
          </p:cNvPr>
          <p:cNvSpPr txBox="1"/>
          <p:nvPr/>
        </p:nvSpPr>
        <p:spPr>
          <a:xfrm>
            <a:off x="215516" y="4503659"/>
            <a:ext cx="2592288" cy="2391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300"/>
              </a:spcBef>
            </a:pPr>
            <a:r>
              <a:rPr lang="tr-TR" sz="800" dirty="0">
                <a:latin typeface="Arial" pitchFamily="34" charset="0"/>
                <a:cs typeface="Arial" pitchFamily="34" charset="0"/>
              </a:rPr>
              <a:t>Baz: 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804 </a:t>
            </a:r>
            <a:r>
              <a:rPr lang="tr-TR" sz="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Tüm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görüşülenler</a:t>
            </a:r>
            <a:r>
              <a:rPr lang="tr-TR" sz="800" dirty="0">
                <a:latin typeface="Arial" pitchFamily="34" charset="0"/>
                <a:cs typeface="Arial" pitchFamily="34" charset="0"/>
              </a:rPr>
              <a:t>)</a:t>
            </a:r>
            <a:endParaRPr lang="en-GB" sz="800" dirty="0" err="1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2222168-AE99-4C22-9A05-D710CC97AB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4884929"/>
              </p:ext>
            </p:extLst>
          </p:nvPr>
        </p:nvGraphicFramePr>
        <p:xfrm>
          <a:off x="107342" y="1131590"/>
          <a:ext cx="8856985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CFD4DA3-30A1-4A20-8118-304E2EBFB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73320"/>
              </p:ext>
            </p:extLst>
          </p:nvPr>
        </p:nvGraphicFramePr>
        <p:xfrm>
          <a:off x="251520" y="3147814"/>
          <a:ext cx="8640962" cy="676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293">
                  <a:extLst>
                    <a:ext uri="{9D8B030D-6E8A-4147-A177-3AD203B41FA5}">
                      <a16:colId xmlns:a16="http://schemas.microsoft.com/office/drawing/2014/main" val="569336453"/>
                    </a:ext>
                  </a:extLst>
                </a:gridCol>
                <a:gridCol w="1246293">
                  <a:extLst>
                    <a:ext uri="{9D8B030D-6E8A-4147-A177-3AD203B41FA5}">
                      <a16:colId xmlns:a16="http://schemas.microsoft.com/office/drawing/2014/main" val="1813761284"/>
                    </a:ext>
                  </a:extLst>
                </a:gridCol>
                <a:gridCol w="1163206">
                  <a:extLst>
                    <a:ext uri="{9D8B030D-6E8A-4147-A177-3AD203B41FA5}">
                      <a16:colId xmlns:a16="http://schemas.microsoft.com/office/drawing/2014/main" val="3309692764"/>
                    </a:ext>
                  </a:extLst>
                </a:gridCol>
                <a:gridCol w="1329378">
                  <a:extLst>
                    <a:ext uri="{9D8B030D-6E8A-4147-A177-3AD203B41FA5}">
                      <a16:colId xmlns:a16="http://schemas.microsoft.com/office/drawing/2014/main" val="3258704637"/>
                    </a:ext>
                  </a:extLst>
                </a:gridCol>
                <a:gridCol w="1163206">
                  <a:extLst>
                    <a:ext uri="{9D8B030D-6E8A-4147-A177-3AD203B41FA5}">
                      <a16:colId xmlns:a16="http://schemas.microsoft.com/office/drawing/2014/main" val="2007267237"/>
                    </a:ext>
                  </a:extLst>
                </a:gridCol>
                <a:gridCol w="1246293">
                  <a:extLst>
                    <a:ext uri="{9D8B030D-6E8A-4147-A177-3AD203B41FA5}">
                      <a16:colId xmlns:a16="http://schemas.microsoft.com/office/drawing/2014/main" val="3140426097"/>
                    </a:ext>
                  </a:extLst>
                </a:gridCol>
                <a:gridCol w="1246293">
                  <a:extLst>
                    <a:ext uri="{9D8B030D-6E8A-4147-A177-3AD203B41FA5}">
                      <a16:colId xmlns:a16="http://schemas.microsoft.com/office/drawing/2014/main" val="4032102433"/>
                    </a:ext>
                  </a:extLst>
                </a:gridCol>
              </a:tblGrid>
              <a:tr h="676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TOPLAM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Erkek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Kadın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18-24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yaş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25-34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yaş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35-44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yaş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45-65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yaş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562722"/>
                  </a:ext>
                </a:extLst>
              </a:tr>
            </a:tbl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BB1794B-0814-4CC1-967C-C238B3801C59}"/>
              </a:ext>
            </a:extLst>
          </p:cNvPr>
          <p:cNvSpPr/>
          <p:nvPr/>
        </p:nvSpPr>
        <p:spPr bwMode="gray">
          <a:xfrm>
            <a:off x="3923928" y="1613562"/>
            <a:ext cx="2448272" cy="2326339"/>
          </a:xfrm>
          <a:prstGeom prst="round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BF5266C-704D-4183-AB2C-7B0D8A93F436}"/>
              </a:ext>
            </a:extLst>
          </p:cNvPr>
          <p:cNvCxnSpPr>
            <a:cxnSpLocks/>
          </p:cNvCxnSpPr>
          <p:nvPr/>
        </p:nvCxnSpPr>
        <p:spPr>
          <a:xfrm flipH="1">
            <a:off x="2195736" y="1815666"/>
            <a:ext cx="504056" cy="216024"/>
          </a:xfrm>
          <a:prstGeom prst="straightConnector1">
            <a:avLst/>
          </a:prstGeom>
          <a:ln w="15875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0546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;0;0;14.25;14.09646;28.34646;28.26968;42.51968;28.26968;42.51968;28.26968;42.51968;28.26968;42.51968;28.26968;42.51968;"/>
  <p:tag name="VCT-BULLETVISIBILITY" val="G  *******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ELL_POSITION" val="2,1,23,50652,8,37609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ELL_POSITION" val="2,3,23,50652,13,2786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ELL_POSITION" val="2,6,23,50652,0,751150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ELL_POSITION" val="2,8,23,50652,20,5820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ELL_POSITION" val="5,8,20,05062,13,8813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27.12.2011 15:26:33"/>
  <p:tag name="VCT-TEMPLATE" val="GfK Template for Office  2007-2010 16-9.potx"/>
  <p:tag name="VCTMASTER" val="GfK Template PPT 2007-2010 16-9"/>
  <p:tag name="VCT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;0;0;14.25;14.09646;28.34646;28.26968;42.51968;28.26968;42.51968;28.26968;42.51968;28.26968;42.51968;28.26968;42.51968;"/>
  <p:tag name="VCT-BULLETVISIBILITY" val="G  *******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27.12.2011 15:26:33"/>
  <p:tag name="VCT-TEMPLATE" val="GfK Template for Office  2007-2010 16-9.potx"/>
  <p:tag name="VCTMASTER" val="GfK Template PPT 2007-2010 16-9"/>
  <p:tag name="VCT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ELL_POSITION" val="5,1,20,05062,1,00332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ELL_POSITION" val="5,3,20,05062,17,1347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ELL_POSITION" val="5,6,20,05062,4,60723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ELL_POSITION" val="5,8,20,05062,13,8813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ELL_POSITION" val="2,8,23,50652,20,58208"/>
</p:tagLst>
</file>

<file path=ppt/theme/theme1.xml><?xml version="1.0" encoding="utf-8"?>
<a:theme xmlns:a="http://schemas.openxmlformats.org/drawingml/2006/main" name="ZENNA">
  <a:themeElements>
    <a:clrScheme name="GfK color scheme for Office 2010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A1AF00"/>
      </a:accent3>
      <a:accent4>
        <a:srgbClr val="CDC300"/>
      </a:accent4>
      <a:accent5>
        <a:srgbClr val="B50F22"/>
      </a:accent5>
      <a:accent6>
        <a:srgbClr val="E31B19"/>
      </a:accent6>
      <a:hlink>
        <a:srgbClr val="E95E0F"/>
      </a:hlink>
      <a:folHlink>
        <a:srgbClr val="00418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indent="0" algn="ctr">
          <a:spcBef>
            <a:spcPts val="300"/>
          </a:spcBef>
          <a:buFont typeface="Courier New" pitchFamily="49" charset="0"/>
          <a:buNone/>
          <a:defRPr sz="16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noAutofit/>
      </a:bodyPr>
      <a:lstStyle>
        <a:defPPr>
          <a:spcBef>
            <a:spcPts val="300"/>
          </a:spcBef>
          <a:defRPr sz="16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ZENNA Master Slayt" id="{1DB3B1CC-1D47-4818-B00B-4C8FB755525F}" vid="{196071D2-6934-418D-92A9-897E09B282FC}"/>
    </a:ext>
  </a:extLst>
</a:theme>
</file>

<file path=ppt/theme/theme2.xml><?xml version="1.0" encoding="utf-8"?>
<a:theme xmlns:a="http://schemas.openxmlformats.org/drawingml/2006/main" name="1_ZENNA">
  <a:themeElements>
    <a:clrScheme name="GfK color scheme for Office 2010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A1AF00"/>
      </a:accent3>
      <a:accent4>
        <a:srgbClr val="CDC300"/>
      </a:accent4>
      <a:accent5>
        <a:srgbClr val="B50F22"/>
      </a:accent5>
      <a:accent6>
        <a:srgbClr val="E31B19"/>
      </a:accent6>
      <a:hlink>
        <a:srgbClr val="E95E0F"/>
      </a:hlink>
      <a:folHlink>
        <a:srgbClr val="00418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indent="0" algn="ctr">
          <a:spcBef>
            <a:spcPts val="300"/>
          </a:spcBef>
          <a:buFont typeface="Courier New" pitchFamily="49" charset="0"/>
          <a:buNone/>
          <a:defRPr sz="16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noAutofit/>
      </a:bodyPr>
      <a:lstStyle>
        <a:defPPr>
          <a:spcBef>
            <a:spcPts val="300"/>
          </a:spcBef>
          <a:defRPr sz="16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ZENNA Master Slayt" id="{1DB3B1CC-1D47-4818-B00B-4C8FB755525F}" vid="{196071D2-6934-418D-92A9-897E09B282FC}"/>
    </a:ext>
  </a:extLst>
</a:theme>
</file>

<file path=ppt/theme/theme3.xml><?xml version="1.0" encoding="utf-8"?>
<a:theme xmlns:a="http://schemas.openxmlformats.org/drawingml/2006/main" name="Office Theme">
  <a:themeElements>
    <a:clrScheme name="GfK color scheme for Office 2010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A1AF00"/>
      </a:accent3>
      <a:accent4>
        <a:srgbClr val="CDC300"/>
      </a:accent4>
      <a:accent5>
        <a:srgbClr val="B50F22"/>
      </a:accent5>
      <a:accent6>
        <a:srgbClr val="E31B19"/>
      </a:accent6>
      <a:hlink>
        <a:srgbClr val="A1AF00"/>
      </a:hlink>
      <a:folHlink>
        <a:srgbClr val="CDC300"/>
      </a:folHlink>
    </a:clrScheme>
    <a:fontScheme name="Gf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ysClr val="windowText" lastClr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GfK color scheme for Office 2010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A1AF00"/>
      </a:accent3>
      <a:accent4>
        <a:srgbClr val="CDC300"/>
      </a:accent4>
      <a:accent5>
        <a:srgbClr val="B50F22"/>
      </a:accent5>
      <a:accent6>
        <a:srgbClr val="E31B19"/>
      </a:accent6>
      <a:hlink>
        <a:srgbClr val="A1AF00"/>
      </a:hlink>
      <a:folHlink>
        <a:srgbClr val="CDC300"/>
      </a:folHlink>
    </a:clrScheme>
    <a:fontScheme name="Gf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Override1.xml><?xml version="1.0" encoding="utf-8"?>
<a:themeOverride xmlns:a="http://schemas.openxmlformats.org/drawingml/2006/main">
  <a:clrScheme name="GfK color scheme for Office 2010">
    <a:dk1>
      <a:srgbClr val="000000"/>
    </a:dk1>
    <a:lt1>
      <a:srgbClr val="FFFFFF"/>
    </a:lt1>
    <a:dk2>
      <a:srgbClr val="E95E0F"/>
    </a:dk2>
    <a:lt2>
      <a:srgbClr val="928580"/>
    </a:lt2>
    <a:accent1>
      <a:srgbClr val="004186"/>
    </a:accent1>
    <a:accent2>
      <a:srgbClr val="0087C8"/>
    </a:accent2>
    <a:accent3>
      <a:srgbClr val="A1AF00"/>
    </a:accent3>
    <a:accent4>
      <a:srgbClr val="CDC300"/>
    </a:accent4>
    <a:accent5>
      <a:srgbClr val="B50F22"/>
    </a:accent5>
    <a:accent6>
      <a:srgbClr val="E31B19"/>
    </a:accent6>
    <a:hlink>
      <a:srgbClr val="E95E0F"/>
    </a:hlink>
    <a:folHlink>
      <a:srgbClr val="004186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GfK color scheme for Office 2010">
    <a:dk1>
      <a:srgbClr val="000000"/>
    </a:dk1>
    <a:lt1>
      <a:srgbClr val="FFFFFF"/>
    </a:lt1>
    <a:dk2>
      <a:srgbClr val="E95E0F"/>
    </a:dk2>
    <a:lt2>
      <a:srgbClr val="928580"/>
    </a:lt2>
    <a:accent1>
      <a:srgbClr val="004186"/>
    </a:accent1>
    <a:accent2>
      <a:srgbClr val="0087C8"/>
    </a:accent2>
    <a:accent3>
      <a:srgbClr val="A1AF00"/>
    </a:accent3>
    <a:accent4>
      <a:srgbClr val="CDC300"/>
    </a:accent4>
    <a:accent5>
      <a:srgbClr val="B50F22"/>
    </a:accent5>
    <a:accent6>
      <a:srgbClr val="E31B19"/>
    </a:accent6>
    <a:hlink>
      <a:srgbClr val="E95E0F"/>
    </a:hlink>
    <a:folHlink>
      <a:srgbClr val="004186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GfK color scheme for Office 2010">
    <a:dk1>
      <a:srgbClr val="000000"/>
    </a:dk1>
    <a:lt1>
      <a:srgbClr val="FFFFFF"/>
    </a:lt1>
    <a:dk2>
      <a:srgbClr val="E95E0F"/>
    </a:dk2>
    <a:lt2>
      <a:srgbClr val="928580"/>
    </a:lt2>
    <a:accent1>
      <a:srgbClr val="004186"/>
    </a:accent1>
    <a:accent2>
      <a:srgbClr val="0087C8"/>
    </a:accent2>
    <a:accent3>
      <a:srgbClr val="A1AF00"/>
    </a:accent3>
    <a:accent4>
      <a:srgbClr val="CDC300"/>
    </a:accent4>
    <a:accent5>
      <a:srgbClr val="B50F22"/>
    </a:accent5>
    <a:accent6>
      <a:srgbClr val="E31B19"/>
    </a:accent6>
    <a:hlink>
      <a:srgbClr val="E95E0F"/>
    </a:hlink>
    <a:folHlink>
      <a:srgbClr val="004186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4083</TotalTime>
  <Words>802</Words>
  <Application>Microsoft Office PowerPoint</Application>
  <PresentationFormat>On-screen Show (16:9)</PresentationFormat>
  <Paragraphs>159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Blackadder ITC</vt:lpstr>
      <vt:lpstr>Brush Script MT</vt:lpstr>
      <vt:lpstr>Calibri</vt:lpstr>
      <vt:lpstr>Courier New</vt:lpstr>
      <vt:lpstr>Wingdings</vt:lpstr>
      <vt:lpstr>ZENNA</vt:lpstr>
      <vt:lpstr>1_ZENNA</vt:lpstr>
      <vt:lpstr>PowerPoint Presentation</vt:lpstr>
      <vt:lpstr>Amaç</vt:lpstr>
      <vt:lpstr>Araştırma Tasarımı</vt:lpstr>
      <vt:lpstr>Sosyal Medya Hesapları ve Davranışlar</vt:lpstr>
      <vt:lpstr>Sosyal Linç Değerlendirmesi</vt:lpstr>
      <vt:lpstr>Sosyal linçlerin oluşmasında en etkili sosyal mecralar/ yayıncılar</vt:lpstr>
      <vt:lpstr>Sosyal Linçlerin Doğruluğunu Teyit İçin Kullanılan Platformlar</vt:lpstr>
      <vt:lpstr>Sosyal Medyada Takip Edilen Kişiler ve Güven Düzeyi</vt:lpstr>
      <vt:lpstr>Sosyal Medyada Takip Edilen Kişiler (%)</vt:lpstr>
      <vt:lpstr>Satın Alma Öncesi Davranışlar</vt:lpstr>
      <vt:lpstr>Sosyal Medya Ünlülerinin Satın Alma Davranışı Üzerindeki Etkisi</vt:lpstr>
      <vt:lpstr>Sosyal Medya Ünlülerinin Önerdiği Ürünü Satın Alma Davranışı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NURAY KOÇİK</dc:creator>
  <cp:lastModifiedBy>nuray kocik</cp:lastModifiedBy>
  <cp:revision>410</cp:revision>
  <dcterms:created xsi:type="dcterms:W3CDTF">2020-12-24T10:18:14Z</dcterms:created>
  <dcterms:modified xsi:type="dcterms:W3CDTF">2021-04-09T01:10:36Z</dcterms:modified>
</cp:coreProperties>
</file>